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5"/>
  </p:notesMasterIdLst>
  <p:handoutMasterIdLst>
    <p:handoutMasterId r:id="rId6"/>
  </p:handoutMasterIdLst>
  <p:sldIdLst>
    <p:sldId id="257" r:id="rId3"/>
    <p:sldId id="258" r:id="rId4"/>
  </p:sldIdLst>
  <p:sldSz cx="10058400" cy="77724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FF9999"/>
    <a:srgbClr val="CCCCFF"/>
    <a:srgbClr val="FFFF00"/>
    <a:srgbClr val="9999FF"/>
    <a:srgbClr val="FFFF66"/>
    <a:srgbClr val="FFCCFF"/>
    <a:srgbClr val="FF99CC"/>
    <a:srgbClr val="339966"/>
    <a:srgbClr val="6CEA9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364" autoAdjust="0"/>
  </p:normalViewPr>
  <p:slideViewPr>
    <p:cSldViewPr>
      <p:cViewPr varScale="1">
        <p:scale>
          <a:sx n="61" d="100"/>
          <a:sy n="61" d="100"/>
        </p:scale>
        <p:origin x="1506" y="78"/>
      </p:cViewPr>
      <p:guideLst/>
    </p:cSldViewPr>
  </p:slideViewPr>
  <p:notesTextViewPr>
    <p:cViewPr>
      <p:scale>
        <a:sx n="1" d="1"/>
        <a:sy n="1" d="1"/>
      </p:scale>
      <p:origin x="0" y="0"/>
    </p:cViewPr>
  </p:notesTextViewPr>
  <p:notesViewPr>
    <p:cSldViewPr>
      <p:cViewPr varScale="1">
        <p:scale>
          <a:sx n="95" d="100"/>
          <a:sy n="95" d="100"/>
        </p:scale>
        <p:origin x="358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1A4C4C9-9907-4BB6-B95A-E6BBD959AAB4}" type="datetimeFigureOut">
              <a:rPr lang="en-US" smtClean="0"/>
              <a:t>5/11/2017</a:t>
            </a:fld>
            <a:endParaRPr lang="en-US"/>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082D650F-38E5-40ED-AA32-287D3AC686E8}" type="slidenum">
              <a:rPr lang="en-US" smtClean="0"/>
              <a:t>‹#›</a:t>
            </a:fld>
            <a:endParaRPr lang="en-US"/>
          </a:p>
        </p:txBody>
      </p:sp>
    </p:spTree>
    <p:extLst>
      <p:ext uri="{BB962C8B-B14F-4D97-AF65-F5344CB8AC3E}">
        <p14:creationId xmlns:p14="http://schemas.microsoft.com/office/powerpoint/2010/main" val="763695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B6DA592C-A796-4264-BD45-11AED491B3E4}" type="datetimeFigureOut">
              <a:rPr lang="en-US" smtClean="0"/>
              <a:t>5/11/2017</a:t>
            </a:fld>
            <a:endParaRPr lang="en-US"/>
          </a:p>
        </p:txBody>
      </p:sp>
      <p:sp>
        <p:nvSpPr>
          <p:cNvPr id="4" name="Slide Image Placeholder 3"/>
          <p:cNvSpPr>
            <a:spLocks noGrp="1" noRot="1" noChangeAspect="1"/>
          </p:cNvSpPr>
          <p:nvPr>
            <p:ph type="sldImg" idx="2"/>
          </p:nvPr>
        </p:nvSpPr>
        <p:spPr>
          <a:xfrm>
            <a:off x="1231900" y="1241425"/>
            <a:ext cx="433387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DA02A30-9192-49A2-98D9-8D2828AE31E2}" type="slidenum">
              <a:rPr lang="en-US" smtClean="0"/>
              <a:t>‹#›</a:t>
            </a:fld>
            <a:endParaRPr lang="en-US"/>
          </a:p>
        </p:txBody>
      </p:sp>
    </p:spTree>
    <p:extLst>
      <p:ext uri="{BB962C8B-B14F-4D97-AF65-F5344CB8AC3E}">
        <p14:creationId xmlns:p14="http://schemas.microsoft.com/office/powerpoint/2010/main" val="36179723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10"/>
          </p:nvPr>
        </p:nvSpPr>
        <p:spPr/>
        <p:txBody>
          <a:bodyPr/>
          <a:lstStyle/>
          <a:p>
            <a:fld id="{6DA02A30-9192-49A2-98D9-8D2828AE31E2}" type="slidenum">
              <a:rPr lang="en-US" smtClean="0"/>
              <a:t>1</a:t>
            </a:fld>
            <a:endParaRPr lang="en-US"/>
          </a:p>
        </p:txBody>
      </p:sp>
    </p:spTree>
    <p:extLst>
      <p:ext uri="{BB962C8B-B14F-4D97-AF65-F5344CB8AC3E}">
        <p14:creationId xmlns:p14="http://schemas.microsoft.com/office/powerpoint/2010/main" val="3401205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10"/>
          </p:nvPr>
        </p:nvSpPr>
        <p:spPr/>
        <p:txBody>
          <a:bodyPr/>
          <a:lstStyle/>
          <a:p>
            <a:fld id="{6DA02A30-9192-49A2-98D9-8D2828AE31E2}" type="slidenum">
              <a:rPr lang="en-US" smtClean="0"/>
              <a:t>2</a:t>
            </a:fld>
            <a:endParaRPr lang="en-US"/>
          </a:p>
        </p:txBody>
      </p:sp>
    </p:spTree>
    <p:extLst>
      <p:ext uri="{BB962C8B-B14F-4D97-AF65-F5344CB8AC3E}">
        <p14:creationId xmlns:p14="http://schemas.microsoft.com/office/powerpoint/2010/main" val="13266214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Outside">
    <p:spTree>
      <p:nvGrpSpPr>
        <p:cNvPr id="1" name=""/>
        <p:cNvGrpSpPr/>
        <p:nvPr/>
      </p:nvGrpSpPr>
      <p:grpSpPr>
        <a:xfrm>
          <a:off x="0" y="0"/>
          <a:ext cx="0" cy="0"/>
          <a:chOff x="0" y="0"/>
          <a:chExt cx="0" cy="0"/>
        </a:xfrm>
      </p:grpSpPr>
      <p:sp>
        <p:nvSpPr>
          <p:cNvPr id="41" name="Instructional Text"/>
          <p:cNvSpPr/>
          <p:nvPr/>
        </p:nvSpPr>
        <p:spPr>
          <a:xfrm>
            <a:off x="10287000" y="4549"/>
            <a:ext cx="1676400" cy="7767851"/>
          </a:xfrm>
          <a:prstGeom prst="roundRect">
            <a:avLst>
              <a:gd name="adj" fmla="val 6795"/>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spcBef>
                <a:spcPts val="1200"/>
              </a:spcBef>
            </a:pPr>
            <a:r>
              <a:rPr lang="en-US" sz="1100" b="1" i="1" baseline="0" dirty="0" smtClean="0">
                <a:latin typeface="Arial" pitchFamily="34" charset="0"/>
                <a:cs typeface="Arial" pitchFamily="34" charset="0"/>
              </a:rPr>
              <a:t>Note: </a:t>
            </a:r>
          </a:p>
          <a:p>
            <a:pPr>
              <a:spcBef>
                <a:spcPts val="1200"/>
              </a:spcBef>
            </a:pPr>
            <a:r>
              <a:rPr lang="en-US" sz="1100" b="1" i="1" baseline="0" dirty="0" smtClean="0">
                <a:latin typeface="Arial" pitchFamily="34" charset="0"/>
                <a:cs typeface="Arial" pitchFamily="34" charset="0"/>
              </a:rPr>
              <a:t>This brochure </a:t>
            </a:r>
            <a:r>
              <a:rPr lang="en-US" sz="1100" b="1" i="1" dirty="0" smtClean="0">
                <a:latin typeface="Arial" pitchFamily="34" charset="0"/>
                <a:cs typeface="Arial" pitchFamily="34" charset="0"/>
              </a:rPr>
              <a:t>is designed to be printed. </a:t>
            </a:r>
            <a:r>
              <a:rPr lang="en-US" sz="1100" b="1" i="1" baseline="0" dirty="0" smtClean="0">
                <a:latin typeface="Arial" pitchFamily="34" charset="0"/>
                <a:cs typeface="Arial" pitchFamily="34" charset="0"/>
              </a:rPr>
              <a:t>You should test print on regular paper to ensure proper positioning before printing on</a:t>
            </a:r>
            <a:r>
              <a:rPr lang="en-US" sz="1100" b="1" i="1" dirty="0" smtClean="0">
                <a:latin typeface="Arial" pitchFamily="34" charset="0"/>
                <a:cs typeface="Arial" pitchFamily="34" charset="0"/>
              </a:rPr>
              <a:t> card stock.</a:t>
            </a:r>
          </a:p>
          <a:p>
            <a:pPr>
              <a:spcBef>
                <a:spcPts val="1200"/>
              </a:spcBef>
            </a:pPr>
            <a:r>
              <a:rPr lang="en-US" sz="1100" b="1" i="1" baseline="0" dirty="0" smtClean="0">
                <a:latin typeface="Arial" pitchFamily="34" charset="0"/>
                <a:cs typeface="Arial" pitchFamily="34" charset="0"/>
              </a:rPr>
              <a:t>You may need to uncheck Scale to Fit Paper in the Print dialog (in the Full Page Slides dropdown).</a:t>
            </a:r>
          </a:p>
          <a:p>
            <a:pPr>
              <a:spcBef>
                <a:spcPts val="1200"/>
              </a:spcBef>
            </a:pPr>
            <a:r>
              <a:rPr lang="en-US" sz="1100" b="1" i="1" dirty="0" smtClean="0">
                <a:latin typeface="Arial" pitchFamily="34" charset="0"/>
                <a:cs typeface="Arial" pitchFamily="34" charset="0"/>
              </a:rPr>
              <a:t>Check your printer instructions to print double-sided pages.</a:t>
            </a:r>
            <a:endParaRPr lang="en-US" sz="1100" b="1" i="1" baseline="0" dirty="0" smtClean="0">
              <a:latin typeface="Arial" pitchFamily="34" charset="0"/>
              <a:cs typeface="Arial" pitchFamily="34" charset="0"/>
            </a:endParaRPr>
          </a:p>
          <a:p>
            <a:pPr>
              <a:spcBef>
                <a:spcPts val="1200"/>
              </a:spcBef>
            </a:pPr>
            <a:r>
              <a:rPr lang="en-US" sz="1100" b="1" i="1" baseline="0" dirty="0" smtClean="0">
                <a:latin typeface="Arial" pitchFamily="34" charset="0"/>
                <a:cs typeface="Arial" pitchFamily="34" charset="0"/>
              </a:rPr>
              <a:t>To change images on this slide, select a picture and delete it. Then click the Insert Picture icon</a:t>
            </a:r>
          </a:p>
          <a:p>
            <a:pPr>
              <a:spcBef>
                <a:spcPts val="1200"/>
              </a:spcBef>
            </a:pPr>
            <a:r>
              <a:rPr lang="en-US" sz="1100" b="1" i="1" baseline="0" dirty="0" smtClean="0">
                <a:latin typeface="Arial" pitchFamily="34" charset="0"/>
                <a:cs typeface="Arial" pitchFamily="34" charset="0"/>
              </a:rPr>
              <a:t>in the placeholder to insert your own image.</a:t>
            </a:r>
          </a:p>
          <a:p>
            <a:pPr>
              <a:spcBef>
                <a:spcPts val="1200"/>
              </a:spcBef>
            </a:pPr>
            <a:r>
              <a:rPr lang="en-US" sz="1100" b="1" i="1" dirty="0" smtClean="0">
                <a:latin typeface="Arial" pitchFamily="34" charset="0"/>
                <a:cs typeface="Arial" pitchFamily="34" charset="0"/>
              </a:rPr>
              <a:t>To change the logo to your own, right-click  the picture “replace with LOGO” and choose Change Picture.</a:t>
            </a:r>
          </a:p>
        </p:txBody>
      </p:sp>
      <p:pic>
        <p:nvPicPr>
          <p:cNvPr id="42"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2382" t="11880" r="7418" b="10952"/>
          <a:stretch/>
        </p:blipFill>
        <p:spPr bwMode="auto">
          <a:xfrm>
            <a:off x="11306175" y="4422775"/>
            <a:ext cx="290285" cy="286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p:nvPr/>
        </p:nvSpPr>
        <p:spPr>
          <a:xfrm>
            <a:off x="7165848" y="4343399"/>
            <a:ext cx="2432304" cy="2971801"/>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1"/>
          <p:cNvSpPr>
            <a:spLocks noGrp="1"/>
          </p:cNvSpPr>
          <p:nvPr>
            <p:ph type="pic" sz="quarter" idx="11"/>
          </p:nvPr>
        </p:nvSpPr>
        <p:spPr>
          <a:xfrm>
            <a:off x="457200" y="457200"/>
            <a:ext cx="2428875" cy="2286000"/>
          </a:xfrm>
          <a:solidFill>
            <a:schemeClr val="bg2"/>
          </a:solidFill>
        </p:spPr>
        <p:txBody>
          <a:bodyPr tIns="274320">
            <a:normAutofit/>
          </a:bodyPr>
          <a:lstStyle>
            <a:lvl1pPr marL="0" indent="0" algn="ctr">
              <a:buNone/>
              <a:defRPr sz="1400"/>
            </a:lvl1pPr>
          </a:lstStyle>
          <a:p>
            <a:r>
              <a:rPr lang="en-US" smtClean="0"/>
              <a:t>Click icon to add picture</a:t>
            </a:r>
            <a:endParaRPr lang="en-US"/>
          </a:p>
        </p:txBody>
      </p:sp>
      <p:sp>
        <p:nvSpPr>
          <p:cNvPr id="28" name="Text Placeholder 25"/>
          <p:cNvSpPr>
            <a:spLocks noGrp="1"/>
          </p:cNvSpPr>
          <p:nvPr>
            <p:ph type="body" sz="quarter" idx="15" hasCustomPrompt="1"/>
          </p:nvPr>
        </p:nvSpPr>
        <p:spPr>
          <a:xfrm>
            <a:off x="457200" y="2891409"/>
            <a:ext cx="2428875" cy="274320"/>
          </a:xfrm>
        </p:spPr>
        <p:txBody>
          <a:bodyPr>
            <a:noAutofit/>
          </a:bodyPr>
          <a:lstStyle>
            <a:lvl1pPr marL="0" indent="0">
              <a:lnSpc>
                <a:spcPct val="100000"/>
              </a:lnSpc>
              <a:spcBef>
                <a:spcPts val="0"/>
              </a:spcBef>
              <a:buNone/>
              <a:defRPr sz="900" b="0" i="1" baseline="0">
                <a:latin typeface="+mn-lt"/>
              </a:defRPr>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[Type a caption for your photo]</a:t>
            </a:r>
            <a:endParaRPr lang="en-US" dirty="0"/>
          </a:p>
        </p:txBody>
      </p:sp>
      <p:sp>
        <p:nvSpPr>
          <p:cNvPr id="27" name="Text Placeholder 25"/>
          <p:cNvSpPr>
            <a:spLocks noGrp="1"/>
          </p:cNvSpPr>
          <p:nvPr>
            <p:ph type="body" sz="quarter" idx="14" hasCustomPrompt="1"/>
          </p:nvPr>
        </p:nvSpPr>
        <p:spPr>
          <a:xfrm>
            <a:off x="457200" y="3241167"/>
            <a:ext cx="2428875" cy="457200"/>
          </a:xfrm>
        </p:spPr>
        <p:txBody>
          <a:bodyPr>
            <a:noAutofit/>
          </a:bodyPr>
          <a:lstStyle>
            <a:lvl1pPr marL="0" indent="0">
              <a:lnSpc>
                <a:spcPct val="100000"/>
              </a:lnSpc>
              <a:spcBef>
                <a:spcPts val="0"/>
              </a:spcBef>
              <a:buNone/>
              <a:defRPr sz="1200" b="1" baseline="0">
                <a:latin typeface="+mj-lt"/>
              </a:defRPr>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How do you get started with this template?</a:t>
            </a:r>
            <a:endParaRPr lang="en-US" dirty="0"/>
          </a:p>
        </p:txBody>
      </p:sp>
      <p:sp>
        <p:nvSpPr>
          <p:cNvPr id="26" name="Text Placeholder 25"/>
          <p:cNvSpPr>
            <a:spLocks noGrp="1"/>
          </p:cNvSpPr>
          <p:nvPr>
            <p:ph type="body" sz="quarter" idx="13" hasCustomPrompt="1"/>
          </p:nvPr>
        </p:nvSpPr>
        <p:spPr>
          <a:xfrm>
            <a:off x="457199" y="3677412"/>
            <a:ext cx="2428875" cy="408813"/>
          </a:xfrm>
        </p:spPr>
        <p:txBody>
          <a:bodyPr>
            <a:noAutofit/>
          </a:bodyPr>
          <a:lstStyle>
            <a:lvl1pPr marL="0" indent="0">
              <a:lnSpc>
                <a:spcPct val="120000"/>
              </a:lnSpc>
              <a:spcBef>
                <a:spcPts val="0"/>
              </a:spcBef>
              <a:buNone/>
              <a:defRPr sz="1000" baseline="0"/>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You can use this fresh, professional brochure just as is or easily customize it.</a:t>
            </a:r>
            <a:endParaRPr lang="en-US" dirty="0"/>
          </a:p>
        </p:txBody>
      </p:sp>
      <p:sp>
        <p:nvSpPr>
          <p:cNvPr id="23" name="Text Placeholder 22"/>
          <p:cNvSpPr>
            <a:spLocks noGrp="1"/>
          </p:cNvSpPr>
          <p:nvPr>
            <p:ph type="body" sz="quarter" idx="12" hasCustomPrompt="1"/>
          </p:nvPr>
        </p:nvSpPr>
        <p:spPr>
          <a:xfrm>
            <a:off x="457200" y="4152901"/>
            <a:ext cx="2428875" cy="3162299"/>
          </a:xfrm>
        </p:spPr>
        <p:txBody>
          <a:bodyPr>
            <a:noAutofit/>
          </a:bodyPr>
          <a:lstStyle>
            <a:lvl1pPr marL="182880" indent="-182880">
              <a:lnSpc>
                <a:spcPct val="120000"/>
              </a:lnSpc>
              <a:spcBef>
                <a:spcPts val="1000"/>
              </a:spcBef>
              <a:defRPr sz="800" baseline="0"/>
            </a:lvl1pPr>
            <a:lvl2pPr marL="228600" indent="-114300">
              <a:lnSpc>
                <a:spcPct val="100000"/>
              </a:lnSpc>
              <a:spcBef>
                <a:spcPts val="800"/>
              </a:spcBef>
              <a:defRPr sz="900"/>
            </a:lvl2pPr>
            <a:lvl3pPr marL="342900" indent="-114300">
              <a:lnSpc>
                <a:spcPct val="100000"/>
              </a:lnSpc>
              <a:spcBef>
                <a:spcPts val="600"/>
              </a:spcBef>
              <a:defRPr sz="800"/>
            </a:lvl3pPr>
            <a:lvl4pPr marL="457200" indent="-114300">
              <a:lnSpc>
                <a:spcPct val="100000"/>
              </a:lnSpc>
              <a:spcBef>
                <a:spcPts val="600"/>
              </a:spcBef>
              <a:defRPr sz="700"/>
            </a:lvl4pPr>
            <a:lvl5pPr marL="571500" indent="-114300">
              <a:lnSpc>
                <a:spcPct val="100000"/>
              </a:lnSpc>
              <a:spcBef>
                <a:spcPts val="600"/>
              </a:spcBef>
              <a:defRPr sz="700"/>
            </a:lvl5pPr>
          </a:lstStyle>
          <a:p>
            <a:pPr lvl="0"/>
            <a:r>
              <a:rPr lang="en-US" dirty="0" smtClean="0"/>
              <a:t>We’ve included a few tips throughout the template to help you get started.</a:t>
            </a:r>
            <a:br>
              <a:rPr lang="en-US" dirty="0" smtClean="0"/>
            </a:br>
            <a:r>
              <a:rPr lang="en-US" dirty="0" smtClean="0"/>
              <a:t>To replace any tip text (such as this) with your own, just click it and begin typing.</a:t>
            </a:r>
            <a:br>
              <a:rPr lang="en-US" dirty="0" smtClean="0"/>
            </a:br>
            <a:r>
              <a:rPr lang="en-US" dirty="0" smtClean="0"/>
              <a:t>To replace photos in the brochure, select an image and delete it. Then click the Insert Picture icon in the placeholder to insert your own photo.</a:t>
            </a:r>
            <a:br>
              <a:rPr lang="en-US" dirty="0" smtClean="0"/>
            </a:br>
            <a:r>
              <a:rPr lang="en-US" dirty="0" smtClean="0"/>
              <a:t>To change the logo to your own, right-click  the picture “replace with LOGO” and choose Change Picture.</a:t>
            </a:r>
            <a:endParaRPr lang="en-US" dirty="0"/>
          </a:p>
        </p:txBody>
      </p:sp>
      <p:sp>
        <p:nvSpPr>
          <p:cNvPr id="29" name="Text Placeholder 25"/>
          <p:cNvSpPr>
            <a:spLocks noGrp="1"/>
          </p:cNvSpPr>
          <p:nvPr>
            <p:ph type="body" sz="quarter" idx="16" hasCustomPrompt="1"/>
          </p:nvPr>
        </p:nvSpPr>
        <p:spPr>
          <a:xfrm>
            <a:off x="3813820" y="609600"/>
            <a:ext cx="2428875" cy="457200"/>
          </a:xfrm>
        </p:spPr>
        <p:txBody>
          <a:bodyPr>
            <a:noAutofit/>
          </a:bodyPr>
          <a:lstStyle>
            <a:lvl1pPr marL="0" indent="0">
              <a:lnSpc>
                <a:spcPct val="90000"/>
              </a:lnSpc>
              <a:spcBef>
                <a:spcPts val="0"/>
              </a:spcBef>
              <a:buNone/>
              <a:defRPr sz="2000" b="1" baseline="0">
                <a:solidFill>
                  <a:schemeClr val="accent2">
                    <a:lumMod val="75000"/>
                  </a:schemeClr>
                </a:solidFill>
                <a:latin typeface="+mj-lt"/>
              </a:defRPr>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Who We Are</a:t>
            </a:r>
            <a:endParaRPr lang="en-US" dirty="0"/>
          </a:p>
        </p:txBody>
      </p:sp>
      <p:sp>
        <p:nvSpPr>
          <p:cNvPr id="30" name="Text Placeholder 25"/>
          <p:cNvSpPr>
            <a:spLocks noGrp="1"/>
          </p:cNvSpPr>
          <p:nvPr>
            <p:ph type="body" sz="quarter" idx="17" hasCustomPrompt="1"/>
          </p:nvPr>
        </p:nvSpPr>
        <p:spPr>
          <a:xfrm>
            <a:off x="3813820" y="1082040"/>
            <a:ext cx="2428875" cy="228600"/>
          </a:xfrm>
        </p:spPr>
        <p:txBody>
          <a:bodyPr>
            <a:noAutofit/>
          </a:bodyPr>
          <a:lstStyle>
            <a:lvl1pPr marL="0" indent="0">
              <a:lnSpc>
                <a:spcPct val="100000"/>
              </a:lnSpc>
              <a:spcBef>
                <a:spcPts val="0"/>
              </a:spcBef>
              <a:buNone/>
              <a:defRPr sz="1200" b="1" baseline="0">
                <a:latin typeface="+mj-lt"/>
              </a:defRPr>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About Us</a:t>
            </a:r>
            <a:endParaRPr lang="en-US" dirty="0"/>
          </a:p>
        </p:txBody>
      </p:sp>
      <p:sp>
        <p:nvSpPr>
          <p:cNvPr id="45" name="Text Placeholder 25"/>
          <p:cNvSpPr>
            <a:spLocks noGrp="1"/>
          </p:cNvSpPr>
          <p:nvPr>
            <p:ph type="body" sz="quarter" idx="24" hasCustomPrompt="1"/>
          </p:nvPr>
        </p:nvSpPr>
        <p:spPr>
          <a:xfrm>
            <a:off x="3813820" y="1342644"/>
            <a:ext cx="2428875" cy="880809"/>
          </a:xfrm>
        </p:spPr>
        <p:txBody>
          <a:bodyPr>
            <a:noAutofit/>
          </a:bodyPr>
          <a:lstStyle>
            <a:lvl1pPr marL="0" indent="0">
              <a:lnSpc>
                <a:spcPct val="120000"/>
              </a:lnSpc>
              <a:spcBef>
                <a:spcPts val="0"/>
              </a:spcBef>
              <a:buNone/>
              <a:defRPr sz="1000" baseline="0"/>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a:lnSpc>
                <a:spcPct val="120000"/>
              </a:lnSpc>
            </a:pPr>
            <a:r>
              <a:rPr lang="en-US" sz="1000" b="0" cap="none" baseline="0" dirty="0" smtClean="0">
                <a:solidFill>
                  <a:schemeClr val="tx1"/>
                </a:solidFill>
                <a:latin typeface="+mn-lt"/>
              </a:rPr>
              <a:t>This is the place for your ‘elevator pitch.’ If you only had a few seconds to pitch your products or services to someone what would you say?</a:t>
            </a:r>
          </a:p>
        </p:txBody>
      </p:sp>
      <p:sp>
        <p:nvSpPr>
          <p:cNvPr id="32" name="Text Placeholder 25"/>
          <p:cNvSpPr>
            <a:spLocks noGrp="1"/>
          </p:cNvSpPr>
          <p:nvPr>
            <p:ph type="body" sz="quarter" idx="19" hasCustomPrompt="1"/>
          </p:nvPr>
        </p:nvSpPr>
        <p:spPr>
          <a:xfrm>
            <a:off x="3813820" y="2287906"/>
            <a:ext cx="2428875" cy="228600"/>
          </a:xfrm>
        </p:spPr>
        <p:txBody>
          <a:bodyPr>
            <a:noAutofit/>
          </a:bodyPr>
          <a:lstStyle>
            <a:lvl1pPr marL="0" indent="0">
              <a:lnSpc>
                <a:spcPct val="100000"/>
              </a:lnSpc>
              <a:spcBef>
                <a:spcPts val="0"/>
              </a:spcBef>
              <a:buNone/>
              <a:defRPr sz="1200" b="1" baseline="0">
                <a:latin typeface="+mj-lt"/>
              </a:defRPr>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Contact Us</a:t>
            </a:r>
            <a:endParaRPr lang="en-US" dirty="0"/>
          </a:p>
        </p:txBody>
      </p:sp>
      <p:sp>
        <p:nvSpPr>
          <p:cNvPr id="33" name="Text Placeholder 25"/>
          <p:cNvSpPr>
            <a:spLocks noGrp="1"/>
          </p:cNvSpPr>
          <p:nvPr>
            <p:ph type="body" sz="quarter" idx="20" hasCustomPrompt="1"/>
          </p:nvPr>
        </p:nvSpPr>
        <p:spPr>
          <a:xfrm>
            <a:off x="3813820" y="2538985"/>
            <a:ext cx="2428875" cy="670940"/>
          </a:xfrm>
        </p:spPr>
        <p:txBody>
          <a:bodyPr>
            <a:noAutofit/>
          </a:bodyPr>
          <a:lstStyle>
            <a:lvl1pPr marL="0" indent="0">
              <a:lnSpc>
                <a:spcPct val="100000"/>
              </a:lnSpc>
              <a:spcBef>
                <a:spcPts val="0"/>
              </a:spcBef>
              <a:buNone/>
              <a:defRPr sz="1000" baseline="0"/>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a:lnSpc>
                <a:spcPct val="120000"/>
              </a:lnSpc>
            </a:pPr>
            <a:r>
              <a:rPr lang="en-US" sz="1000" b="0" cap="none" baseline="0" dirty="0" smtClean="0">
                <a:solidFill>
                  <a:schemeClr val="tx1"/>
                </a:solidFill>
                <a:latin typeface="+mn-lt"/>
              </a:rPr>
              <a:t>Phone: [Telephone]</a:t>
            </a:r>
            <a:br>
              <a:rPr lang="en-US" sz="1000" b="0" cap="none" baseline="0" dirty="0" smtClean="0">
                <a:solidFill>
                  <a:schemeClr val="tx1"/>
                </a:solidFill>
                <a:latin typeface="+mn-lt"/>
              </a:rPr>
            </a:br>
            <a:r>
              <a:rPr lang="en-US" sz="1000" b="0" cap="none" baseline="0" dirty="0" smtClean="0">
                <a:solidFill>
                  <a:schemeClr val="tx1"/>
                </a:solidFill>
                <a:latin typeface="+mn-lt"/>
              </a:rPr>
              <a:t>Email: [Email address]</a:t>
            </a:r>
            <a:br>
              <a:rPr lang="en-US" sz="1000" b="0" cap="none" baseline="0" dirty="0" smtClean="0">
                <a:solidFill>
                  <a:schemeClr val="tx1"/>
                </a:solidFill>
                <a:latin typeface="+mn-lt"/>
              </a:rPr>
            </a:br>
            <a:r>
              <a:rPr lang="en-US" sz="1000" b="0" cap="none" baseline="0" dirty="0" smtClean="0">
                <a:solidFill>
                  <a:schemeClr val="tx1"/>
                </a:solidFill>
                <a:latin typeface="+mn-lt"/>
              </a:rPr>
              <a:t>Web: [Web address]</a:t>
            </a:r>
          </a:p>
        </p:txBody>
      </p:sp>
      <p:sp>
        <p:nvSpPr>
          <p:cNvPr id="34" name="Text Placeholder 25"/>
          <p:cNvSpPr>
            <a:spLocks noGrp="1"/>
          </p:cNvSpPr>
          <p:nvPr>
            <p:ph type="body" sz="quarter" idx="21" hasCustomPrompt="1"/>
          </p:nvPr>
        </p:nvSpPr>
        <p:spPr>
          <a:xfrm>
            <a:off x="4746624" y="6851269"/>
            <a:ext cx="1508125" cy="152400"/>
          </a:xfrm>
        </p:spPr>
        <p:txBody>
          <a:bodyPr>
            <a:noAutofit/>
          </a:bodyPr>
          <a:lstStyle>
            <a:lvl1pPr marL="0" indent="0">
              <a:lnSpc>
                <a:spcPct val="90000"/>
              </a:lnSpc>
              <a:spcBef>
                <a:spcPts val="0"/>
              </a:spcBef>
              <a:buNone/>
              <a:defRPr sz="1000" b="1" cap="all" baseline="0">
                <a:solidFill>
                  <a:schemeClr val="accent2">
                    <a:lumMod val="75000"/>
                  </a:schemeClr>
                </a:solidFill>
                <a:latin typeface="+mj-lt"/>
              </a:defRPr>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[company name]</a:t>
            </a:r>
            <a:endParaRPr lang="en-US" dirty="0"/>
          </a:p>
        </p:txBody>
      </p:sp>
      <p:sp>
        <p:nvSpPr>
          <p:cNvPr id="37" name="Text Placeholder 36"/>
          <p:cNvSpPr>
            <a:spLocks noGrp="1"/>
          </p:cNvSpPr>
          <p:nvPr>
            <p:ph type="body" sz="quarter" idx="22" hasCustomPrompt="1"/>
          </p:nvPr>
        </p:nvSpPr>
        <p:spPr>
          <a:xfrm>
            <a:off x="4746624" y="7004304"/>
            <a:ext cx="1508125" cy="310896"/>
          </a:xfrm>
        </p:spPr>
        <p:txBody>
          <a:bodyPr>
            <a:noAutofit/>
          </a:bodyPr>
          <a:lstStyle>
            <a:lvl1pPr marL="0" indent="0">
              <a:lnSpc>
                <a:spcPct val="120000"/>
              </a:lnSpc>
              <a:spcBef>
                <a:spcPts val="0"/>
              </a:spcBef>
              <a:buNone/>
              <a:defRPr sz="800" baseline="0"/>
            </a:lvl1pPr>
            <a:lvl2pPr marL="0" indent="0">
              <a:defRPr sz="800"/>
            </a:lvl2pPr>
            <a:lvl3pPr marL="0" indent="0">
              <a:defRPr sz="800"/>
            </a:lvl3pPr>
            <a:lvl4pPr marL="0" indent="0">
              <a:defRPr sz="800"/>
            </a:lvl4pPr>
            <a:lvl5pPr marL="0" indent="0">
              <a:defRPr sz="800"/>
            </a:lvl5pPr>
          </a:lstStyle>
          <a:p>
            <a:pPr lvl="0"/>
            <a:r>
              <a:rPr lang="en-US" dirty="0" smtClean="0"/>
              <a:t>[Address]</a:t>
            </a:r>
            <a:br>
              <a:rPr lang="en-US" dirty="0" smtClean="0"/>
            </a:br>
            <a:r>
              <a:rPr lang="en-US" dirty="0" smtClean="0"/>
              <a:t>[City, ST ZIP Code]</a:t>
            </a:r>
          </a:p>
        </p:txBody>
      </p:sp>
      <p:sp>
        <p:nvSpPr>
          <p:cNvPr id="12" name="Picture Placeholder 11"/>
          <p:cNvSpPr>
            <a:spLocks noGrp="1"/>
          </p:cNvSpPr>
          <p:nvPr>
            <p:ph type="pic" sz="quarter" idx="10"/>
          </p:nvPr>
        </p:nvSpPr>
        <p:spPr>
          <a:xfrm>
            <a:off x="7165975" y="457200"/>
            <a:ext cx="2428875" cy="3657600"/>
          </a:xfrm>
          <a:solidFill>
            <a:schemeClr val="bg2"/>
          </a:solidFill>
        </p:spPr>
        <p:txBody>
          <a:bodyPr tIns="274320">
            <a:normAutofit/>
          </a:bodyPr>
          <a:lstStyle>
            <a:lvl1pPr marL="0" indent="0" algn="ctr">
              <a:buNone/>
              <a:defRPr sz="1400"/>
            </a:lvl1pPr>
          </a:lstStyle>
          <a:p>
            <a:r>
              <a:rPr lang="en-US" smtClean="0"/>
              <a:t>Click icon to add picture</a:t>
            </a:r>
            <a:endParaRPr lang="en-US"/>
          </a:p>
        </p:txBody>
      </p:sp>
      <p:sp>
        <p:nvSpPr>
          <p:cNvPr id="10" name="Title 9"/>
          <p:cNvSpPr>
            <a:spLocks noGrp="1"/>
          </p:cNvSpPr>
          <p:nvPr>
            <p:ph type="title" hasCustomPrompt="1"/>
          </p:nvPr>
        </p:nvSpPr>
        <p:spPr>
          <a:xfrm>
            <a:off x="7322344" y="4498848"/>
            <a:ext cx="2088832" cy="822960"/>
          </a:xfrm>
        </p:spPr>
        <p:txBody>
          <a:bodyPr>
            <a:normAutofit/>
          </a:bodyPr>
          <a:lstStyle>
            <a:lvl1pPr>
              <a:lnSpc>
                <a:spcPct val="85000"/>
              </a:lnSpc>
              <a:defRPr sz="2800" b="1" cap="all" baseline="0">
                <a:solidFill>
                  <a:schemeClr val="bg1"/>
                </a:solidFill>
              </a:defRPr>
            </a:lvl1pPr>
          </a:lstStyle>
          <a:p>
            <a:r>
              <a:rPr lang="en-US" dirty="0" smtClean="0"/>
              <a:t>Company name</a:t>
            </a:r>
            <a:endParaRPr lang="en-US" dirty="0"/>
          </a:p>
        </p:txBody>
      </p:sp>
      <p:sp>
        <p:nvSpPr>
          <p:cNvPr id="40" name="Text Placeholder 25"/>
          <p:cNvSpPr>
            <a:spLocks noGrp="1"/>
          </p:cNvSpPr>
          <p:nvPr>
            <p:ph type="body" sz="quarter" idx="23" hasCustomPrompt="1"/>
          </p:nvPr>
        </p:nvSpPr>
        <p:spPr>
          <a:xfrm>
            <a:off x="7322344" y="6624978"/>
            <a:ext cx="2088833" cy="439651"/>
          </a:xfrm>
        </p:spPr>
        <p:txBody>
          <a:bodyPr>
            <a:noAutofit/>
          </a:bodyPr>
          <a:lstStyle>
            <a:lvl1pPr marL="0" indent="0">
              <a:lnSpc>
                <a:spcPct val="100000"/>
              </a:lnSpc>
              <a:spcBef>
                <a:spcPts val="0"/>
              </a:spcBef>
              <a:buNone/>
              <a:defRPr sz="1300" b="0" i="1" baseline="0">
                <a:solidFill>
                  <a:schemeClr val="bg1"/>
                </a:solidFill>
                <a:latin typeface="+mn-lt"/>
              </a:defRPr>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[Brochure subtitle or company tagline.]</a:t>
            </a:r>
            <a:endParaRPr lang="en-US" dirty="0"/>
          </a:p>
        </p:txBody>
      </p:sp>
    </p:spTree>
    <p:extLst>
      <p:ext uri="{BB962C8B-B14F-4D97-AF65-F5344CB8AC3E}">
        <p14:creationId xmlns:p14="http://schemas.microsoft.com/office/powerpoint/2010/main" val="478386529"/>
      </p:ext>
    </p:extLst>
  </p:cSld>
  <p:clrMapOvr>
    <a:masterClrMapping/>
  </p:clrMapOvr>
  <p:extLst mod="1">
    <p:ext uri="{DCECCB84-F9BA-43D5-87BE-67443E8EF086}">
      <p15:sldGuideLst xmlns:p15="http://schemas.microsoft.com/office/powerpoint/2012/main">
        <p15:guide id="1" pos="4224">
          <p15:clr>
            <a:srgbClr val="547EBF"/>
          </p15:clr>
        </p15:guide>
        <p15:guide id="2" orient="horz" pos="2448">
          <p15:clr>
            <a:srgbClr val="FBAE40"/>
          </p15:clr>
        </p15:guide>
        <p15:guide id="3" pos="2112">
          <p15:clr>
            <a:srgbClr val="547EBF"/>
          </p15:clr>
        </p15:guide>
        <p15:guide id="4" orient="horz" pos="4608">
          <p15:clr>
            <a:srgbClr val="FBAE40"/>
          </p15:clr>
        </p15:guide>
        <p15:guide id="5" orient="horz" pos="288">
          <p15:clr>
            <a:srgbClr val="FBAE40"/>
          </p15:clr>
        </p15:guide>
        <p15:guide id="6" pos="4509">
          <p15:clr>
            <a:srgbClr val="FBAE40"/>
          </p15:clr>
        </p15:guide>
        <p15:guide id="7" pos="6044">
          <p15:clr>
            <a:srgbClr val="FBAE40"/>
          </p15:clr>
        </p15:guide>
        <p15:guide id="8" pos="3168">
          <p15:clr>
            <a:srgbClr val="FBAE40"/>
          </p15:clr>
        </p15:guide>
        <p15:guide id="9" pos="2400">
          <p15:clr>
            <a:srgbClr val="FBAE40"/>
          </p15:clr>
        </p15:guide>
        <p15:guide id="10" pos="1824">
          <p15:clr>
            <a:srgbClr val="FBAE40"/>
          </p15:clr>
        </p15:guide>
        <p15:guide id="11" pos="288">
          <p15:clr>
            <a:srgbClr val="FBAE40"/>
          </p15:clr>
        </p15:guide>
        <p15:guide id="12" pos="393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Inside">
    <p:spTree>
      <p:nvGrpSpPr>
        <p:cNvPr id="1" name=""/>
        <p:cNvGrpSpPr/>
        <p:nvPr/>
      </p:nvGrpSpPr>
      <p:grpSpPr>
        <a:xfrm>
          <a:off x="0" y="0"/>
          <a:ext cx="0" cy="0"/>
          <a:chOff x="0" y="0"/>
          <a:chExt cx="0" cy="0"/>
        </a:xfrm>
      </p:grpSpPr>
      <p:sp>
        <p:nvSpPr>
          <p:cNvPr id="38" name="Instructional Text"/>
          <p:cNvSpPr/>
          <p:nvPr/>
        </p:nvSpPr>
        <p:spPr>
          <a:xfrm>
            <a:off x="10287000" y="4549"/>
            <a:ext cx="1676400" cy="7767851"/>
          </a:xfrm>
          <a:prstGeom prst="roundRect">
            <a:avLst>
              <a:gd name="adj" fmla="val 6795"/>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spcBef>
                <a:spcPts val="1200"/>
              </a:spcBef>
            </a:pPr>
            <a:r>
              <a:rPr lang="en-US" sz="1100" b="1" i="1" baseline="0" dirty="0" smtClean="0">
                <a:latin typeface="Arial" pitchFamily="34" charset="0"/>
                <a:cs typeface="Arial" pitchFamily="34" charset="0"/>
              </a:rPr>
              <a:t>Note: </a:t>
            </a:r>
          </a:p>
          <a:p>
            <a:pPr>
              <a:spcBef>
                <a:spcPts val="1200"/>
              </a:spcBef>
            </a:pPr>
            <a:r>
              <a:rPr lang="en-US" sz="1100" b="1" i="1" baseline="0" dirty="0" smtClean="0">
                <a:latin typeface="Arial" pitchFamily="34" charset="0"/>
                <a:cs typeface="Arial" pitchFamily="34" charset="0"/>
              </a:rPr>
              <a:t>This brochure </a:t>
            </a:r>
            <a:r>
              <a:rPr lang="en-US" sz="1100" b="1" i="1" dirty="0" smtClean="0">
                <a:latin typeface="Arial" pitchFamily="34" charset="0"/>
                <a:cs typeface="Arial" pitchFamily="34" charset="0"/>
              </a:rPr>
              <a:t>is designed to be printed. </a:t>
            </a:r>
            <a:r>
              <a:rPr lang="en-US" sz="1100" b="1" i="1" baseline="0" dirty="0" smtClean="0">
                <a:latin typeface="Arial" pitchFamily="34" charset="0"/>
                <a:cs typeface="Arial" pitchFamily="34" charset="0"/>
              </a:rPr>
              <a:t>You should test print on regular paper to ensure proper positioning before printing on</a:t>
            </a:r>
            <a:r>
              <a:rPr lang="en-US" sz="1100" b="1" i="1" dirty="0" smtClean="0">
                <a:latin typeface="Arial" pitchFamily="34" charset="0"/>
                <a:cs typeface="Arial" pitchFamily="34" charset="0"/>
              </a:rPr>
              <a:t> card stock.</a:t>
            </a:r>
          </a:p>
          <a:p>
            <a:pPr>
              <a:spcBef>
                <a:spcPts val="1200"/>
              </a:spcBef>
            </a:pPr>
            <a:r>
              <a:rPr lang="en-US" sz="1100" b="1" i="1" baseline="0" dirty="0" smtClean="0">
                <a:latin typeface="Arial" pitchFamily="34" charset="0"/>
                <a:cs typeface="Arial" pitchFamily="34" charset="0"/>
              </a:rPr>
              <a:t>You may need to uncheck Scale to Fit Paper in the Print dialog (in the Full Page Slides dropdown).</a:t>
            </a:r>
          </a:p>
          <a:p>
            <a:pPr>
              <a:spcBef>
                <a:spcPts val="1200"/>
              </a:spcBef>
            </a:pPr>
            <a:r>
              <a:rPr lang="en-US" sz="1100" b="1" i="1" dirty="0" smtClean="0">
                <a:latin typeface="Arial" pitchFamily="34" charset="0"/>
                <a:cs typeface="Arial" pitchFamily="34" charset="0"/>
              </a:rPr>
              <a:t>Check your printer instructions to print double-sided pages.</a:t>
            </a:r>
            <a:endParaRPr lang="en-US" sz="1100" b="1" i="1" baseline="0" dirty="0" smtClean="0">
              <a:latin typeface="Arial" pitchFamily="34" charset="0"/>
              <a:cs typeface="Arial" pitchFamily="34" charset="0"/>
            </a:endParaRPr>
          </a:p>
          <a:p>
            <a:pPr>
              <a:spcBef>
                <a:spcPts val="1200"/>
              </a:spcBef>
            </a:pPr>
            <a:r>
              <a:rPr lang="en-US" sz="1100" b="1" i="1" baseline="0" dirty="0" smtClean="0">
                <a:latin typeface="Arial" pitchFamily="34" charset="0"/>
                <a:cs typeface="Arial" pitchFamily="34" charset="0"/>
              </a:rPr>
              <a:t>To change images on this slide, select a picture and delete it. Then click the Insert Picture icon</a:t>
            </a:r>
          </a:p>
          <a:p>
            <a:pPr>
              <a:spcBef>
                <a:spcPts val="1200"/>
              </a:spcBef>
            </a:pPr>
            <a:r>
              <a:rPr lang="en-US" sz="1100" b="1" i="1" baseline="0" dirty="0" smtClean="0">
                <a:latin typeface="Arial" pitchFamily="34" charset="0"/>
                <a:cs typeface="Arial" pitchFamily="34" charset="0"/>
              </a:rPr>
              <a:t>in the placeholder to insert your own image.</a:t>
            </a:r>
          </a:p>
          <a:p>
            <a:pPr>
              <a:spcBef>
                <a:spcPts val="1200"/>
              </a:spcBef>
            </a:pPr>
            <a:r>
              <a:rPr lang="en-US" sz="1100" b="1" i="1" dirty="0" smtClean="0">
                <a:latin typeface="Arial" pitchFamily="34" charset="0"/>
                <a:cs typeface="Arial" pitchFamily="34" charset="0"/>
              </a:rPr>
              <a:t>To change the logo to your own, right-click  the picture “replace with LOGO” and choose Change Picture.</a:t>
            </a:r>
          </a:p>
        </p:txBody>
      </p:sp>
      <p:pic>
        <p:nvPicPr>
          <p:cNvPr id="41"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2382" t="11880" r="7418" b="10952"/>
          <a:stretch/>
        </p:blipFill>
        <p:spPr bwMode="auto">
          <a:xfrm>
            <a:off x="11306175" y="4422775"/>
            <a:ext cx="290285" cy="286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9" name="Straight Connector 18"/>
          <p:cNvCxnSpPr/>
          <p:nvPr/>
        </p:nvCxnSpPr>
        <p:spPr>
          <a:xfrm>
            <a:off x="3813048" y="1930512"/>
            <a:ext cx="2432304" cy="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3813048" y="3537155"/>
            <a:ext cx="2432304" cy="0"/>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27" name="Text Placeholder 25"/>
          <p:cNvSpPr>
            <a:spLocks noGrp="1"/>
          </p:cNvSpPr>
          <p:nvPr>
            <p:ph type="body" sz="quarter" idx="14" hasCustomPrompt="1"/>
          </p:nvPr>
        </p:nvSpPr>
        <p:spPr>
          <a:xfrm>
            <a:off x="457200" y="5151395"/>
            <a:ext cx="2428875" cy="248151"/>
          </a:xfrm>
        </p:spPr>
        <p:txBody>
          <a:bodyPr>
            <a:noAutofit/>
          </a:bodyPr>
          <a:lstStyle>
            <a:lvl1pPr marL="0" indent="0">
              <a:lnSpc>
                <a:spcPct val="100000"/>
              </a:lnSpc>
              <a:spcBef>
                <a:spcPts val="0"/>
              </a:spcBef>
              <a:buNone/>
              <a:defRPr sz="1200" b="1" baseline="0">
                <a:latin typeface="+mj-lt"/>
              </a:defRPr>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Here are a couple of ideas…</a:t>
            </a:r>
            <a:endParaRPr lang="en-US" dirty="0"/>
          </a:p>
        </p:txBody>
      </p:sp>
      <p:sp>
        <p:nvSpPr>
          <p:cNvPr id="29" name="Text Placeholder 25"/>
          <p:cNvSpPr>
            <a:spLocks noGrp="1"/>
          </p:cNvSpPr>
          <p:nvPr>
            <p:ph type="body" sz="quarter" idx="16" hasCustomPrompt="1"/>
          </p:nvPr>
        </p:nvSpPr>
        <p:spPr>
          <a:xfrm>
            <a:off x="457200" y="4386248"/>
            <a:ext cx="2428875" cy="609271"/>
          </a:xfrm>
        </p:spPr>
        <p:txBody>
          <a:bodyPr>
            <a:noAutofit/>
          </a:bodyPr>
          <a:lstStyle>
            <a:lvl1pPr marL="0" indent="0">
              <a:lnSpc>
                <a:spcPct val="90000"/>
              </a:lnSpc>
              <a:spcBef>
                <a:spcPts val="0"/>
              </a:spcBef>
              <a:buNone/>
              <a:defRPr sz="2000" b="1" baseline="0">
                <a:solidFill>
                  <a:schemeClr val="accent2">
                    <a:lumMod val="75000"/>
                  </a:schemeClr>
                </a:solidFill>
                <a:latin typeface="+mj-lt"/>
              </a:defRPr>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What do you include in a brochure?</a:t>
            </a:r>
            <a:endParaRPr lang="en-US" dirty="0"/>
          </a:p>
        </p:txBody>
      </p:sp>
      <p:sp>
        <p:nvSpPr>
          <p:cNvPr id="13" name="Picture Placeholder 11"/>
          <p:cNvSpPr>
            <a:spLocks noGrp="1"/>
          </p:cNvSpPr>
          <p:nvPr>
            <p:ph type="pic" sz="quarter" idx="11"/>
          </p:nvPr>
        </p:nvSpPr>
        <p:spPr>
          <a:xfrm>
            <a:off x="457200" y="457200"/>
            <a:ext cx="2428875" cy="3657600"/>
          </a:xfrm>
          <a:solidFill>
            <a:schemeClr val="bg2"/>
          </a:solidFill>
        </p:spPr>
        <p:txBody>
          <a:bodyPr tIns="274320">
            <a:normAutofit/>
          </a:bodyPr>
          <a:lstStyle>
            <a:lvl1pPr marL="0" indent="0" algn="ctr">
              <a:buNone/>
              <a:defRPr sz="1400"/>
            </a:lvl1pPr>
          </a:lstStyle>
          <a:p>
            <a:r>
              <a:rPr lang="en-US" smtClean="0"/>
              <a:t>Click icon to add picture</a:t>
            </a:r>
            <a:endParaRPr lang="en-US"/>
          </a:p>
        </p:txBody>
      </p:sp>
      <p:sp>
        <p:nvSpPr>
          <p:cNvPr id="26" name="Text Placeholder 25"/>
          <p:cNvSpPr>
            <a:spLocks noGrp="1"/>
          </p:cNvSpPr>
          <p:nvPr>
            <p:ph type="body" sz="quarter" idx="13" hasCustomPrompt="1"/>
          </p:nvPr>
        </p:nvSpPr>
        <p:spPr>
          <a:xfrm>
            <a:off x="457199" y="5399546"/>
            <a:ext cx="2428875" cy="1915653"/>
          </a:xfrm>
        </p:spPr>
        <p:txBody>
          <a:bodyPr>
            <a:noAutofit/>
          </a:bodyPr>
          <a:lstStyle>
            <a:lvl1pPr marL="0" indent="0">
              <a:lnSpc>
                <a:spcPct val="120000"/>
              </a:lnSpc>
              <a:spcBef>
                <a:spcPts val="1000"/>
              </a:spcBef>
              <a:buNone/>
              <a:defRPr sz="1000" baseline="0"/>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This spot would be perfect for a mission statement. You might use the right side of the page to summarize how you stand out from the crowd and use the center for a brief success story.</a:t>
            </a:r>
            <a:br>
              <a:rPr lang="en-US" dirty="0" smtClean="0"/>
            </a:br>
            <a:r>
              <a:rPr lang="en-US" dirty="0" smtClean="0"/>
              <a:t>(And be sure to pick photos that show off what your company does best. Pictures should always dress to impress.)</a:t>
            </a:r>
            <a:endParaRPr lang="en-US" dirty="0"/>
          </a:p>
        </p:txBody>
      </p:sp>
      <p:sp>
        <p:nvSpPr>
          <p:cNvPr id="30" name="Text Placeholder 25"/>
          <p:cNvSpPr>
            <a:spLocks noGrp="1"/>
          </p:cNvSpPr>
          <p:nvPr>
            <p:ph type="body" sz="quarter" idx="17" hasCustomPrompt="1"/>
          </p:nvPr>
        </p:nvSpPr>
        <p:spPr>
          <a:xfrm>
            <a:off x="3813820" y="612648"/>
            <a:ext cx="2428875" cy="454152"/>
          </a:xfrm>
        </p:spPr>
        <p:txBody>
          <a:bodyPr>
            <a:noAutofit/>
          </a:bodyPr>
          <a:lstStyle>
            <a:lvl1pPr marL="0" indent="0">
              <a:lnSpc>
                <a:spcPct val="100000"/>
              </a:lnSpc>
              <a:spcBef>
                <a:spcPts val="0"/>
              </a:spcBef>
              <a:buNone/>
              <a:defRPr sz="1200" b="1" baseline="0">
                <a:latin typeface="+mj-lt"/>
              </a:defRPr>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Think a document that looks this good has to be difficult to format?</a:t>
            </a:r>
            <a:endParaRPr lang="en-US" dirty="0"/>
          </a:p>
        </p:txBody>
      </p:sp>
      <p:sp>
        <p:nvSpPr>
          <p:cNvPr id="31" name="Text Placeholder 25"/>
          <p:cNvSpPr>
            <a:spLocks noGrp="1"/>
          </p:cNvSpPr>
          <p:nvPr>
            <p:ph type="body" sz="quarter" idx="18" hasCustomPrompt="1"/>
          </p:nvPr>
        </p:nvSpPr>
        <p:spPr>
          <a:xfrm>
            <a:off x="3813820" y="1066800"/>
            <a:ext cx="2428875" cy="685800"/>
          </a:xfrm>
        </p:spPr>
        <p:txBody>
          <a:bodyPr>
            <a:noAutofit/>
          </a:bodyPr>
          <a:lstStyle>
            <a:lvl1pPr marL="0" indent="0">
              <a:lnSpc>
                <a:spcPct val="120000"/>
              </a:lnSpc>
              <a:spcBef>
                <a:spcPts val="1000"/>
              </a:spcBef>
              <a:buNone/>
              <a:defRPr sz="1000" baseline="0"/>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Think again! The placeholders in this brochure are formatted for you. Enter your own text with just a click.</a:t>
            </a:r>
            <a:endParaRPr lang="en-US" dirty="0"/>
          </a:p>
        </p:txBody>
      </p:sp>
      <p:sp>
        <p:nvSpPr>
          <p:cNvPr id="18" name="Text Placeholder 25"/>
          <p:cNvSpPr>
            <a:spLocks noGrp="1"/>
          </p:cNvSpPr>
          <p:nvPr>
            <p:ph type="body" sz="quarter" idx="23" hasCustomPrompt="1"/>
          </p:nvPr>
        </p:nvSpPr>
        <p:spPr>
          <a:xfrm>
            <a:off x="3813820" y="1994810"/>
            <a:ext cx="2428875" cy="1384504"/>
          </a:xfrm>
        </p:spPr>
        <p:txBody>
          <a:bodyPr anchor="ctr">
            <a:noAutofit/>
          </a:bodyPr>
          <a:lstStyle>
            <a:lvl1pPr marL="0" indent="0">
              <a:lnSpc>
                <a:spcPct val="130000"/>
              </a:lnSpc>
              <a:spcBef>
                <a:spcPts val="0"/>
              </a:spcBef>
              <a:buNone/>
              <a:defRPr sz="1500" i="1" baseline="0">
                <a:solidFill>
                  <a:schemeClr val="accent2">
                    <a:lumMod val="75000"/>
                  </a:schemeClr>
                </a:solidFill>
              </a:defRPr>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“Don’t be shy! Show them how fabulous you are! This is a great spot for a glowing testimonial.”</a:t>
            </a:r>
            <a:endParaRPr lang="en-US" dirty="0"/>
          </a:p>
        </p:txBody>
      </p:sp>
      <p:sp>
        <p:nvSpPr>
          <p:cNvPr id="32" name="Text Placeholder 25"/>
          <p:cNvSpPr>
            <a:spLocks noGrp="1"/>
          </p:cNvSpPr>
          <p:nvPr>
            <p:ph type="body" sz="quarter" idx="19" hasCustomPrompt="1"/>
          </p:nvPr>
        </p:nvSpPr>
        <p:spPr>
          <a:xfrm>
            <a:off x="3813820" y="3865106"/>
            <a:ext cx="2428875" cy="228600"/>
          </a:xfrm>
        </p:spPr>
        <p:txBody>
          <a:bodyPr>
            <a:noAutofit/>
          </a:bodyPr>
          <a:lstStyle>
            <a:lvl1pPr marL="0" marR="0" indent="0" algn="l" defTabSz="754380" rtl="0" eaLnBrk="1" fontAlgn="auto" latinLnBrk="0" hangingPunct="1">
              <a:lnSpc>
                <a:spcPct val="100000"/>
              </a:lnSpc>
              <a:spcBef>
                <a:spcPts val="0"/>
              </a:spcBef>
              <a:spcAft>
                <a:spcPts val="0"/>
              </a:spcAft>
              <a:buClrTx/>
              <a:buSzTx/>
              <a:buFont typeface="Arial" panose="020B0604020202020204" pitchFamily="34" charset="0"/>
              <a:buNone/>
              <a:tabLst/>
              <a:defRPr sz="1200" b="1" baseline="0">
                <a:latin typeface="+mj-lt"/>
              </a:defRPr>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marL="0" marR="0" lvl="0" indent="0" algn="l" defTabSz="75438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smtClean="0"/>
              <a:t>Get the exact results you want</a:t>
            </a:r>
          </a:p>
        </p:txBody>
      </p:sp>
      <p:sp>
        <p:nvSpPr>
          <p:cNvPr id="21" name="Text Placeholder 25"/>
          <p:cNvSpPr>
            <a:spLocks noGrp="1"/>
          </p:cNvSpPr>
          <p:nvPr>
            <p:ph type="body" sz="quarter" idx="24" hasCustomPrompt="1"/>
          </p:nvPr>
        </p:nvSpPr>
        <p:spPr>
          <a:xfrm>
            <a:off x="3813820" y="4106980"/>
            <a:ext cx="2428875" cy="844959"/>
          </a:xfrm>
        </p:spPr>
        <p:txBody>
          <a:bodyPr>
            <a:noAutofit/>
          </a:bodyPr>
          <a:lstStyle>
            <a:lvl1pPr marL="0" indent="0">
              <a:lnSpc>
                <a:spcPct val="120000"/>
              </a:lnSpc>
              <a:spcBef>
                <a:spcPts val="1000"/>
              </a:spcBef>
              <a:buNone/>
              <a:defRPr sz="1000" baseline="0"/>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To easily customize the look of this brochure, on the Design tab of the ribbon, check out the Themes, Colors, and Fonts galleries.</a:t>
            </a:r>
            <a:endParaRPr lang="en-US" dirty="0"/>
          </a:p>
        </p:txBody>
      </p:sp>
      <p:sp>
        <p:nvSpPr>
          <p:cNvPr id="22" name="Text Placeholder 25"/>
          <p:cNvSpPr>
            <a:spLocks noGrp="1"/>
          </p:cNvSpPr>
          <p:nvPr>
            <p:ph type="body" sz="quarter" idx="25" hasCustomPrompt="1"/>
          </p:nvPr>
        </p:nvSpPr>
        <p:spPr>
          <a:xfrm>
            <a:off x="3813820" y="5056716"/>
            <a:ext cx="2428875" cy="412340"/>
          </a:xfrm>
        </p:spPr>
        <p:txBody>
          <a:bodyPr>
            <a:noAutofit/>
          </a:bodyPr>
          <a:lstStyle>
            <a:lvl1pPr marL="0" marR="0" indent="0" algn="l" defTabSz="754380" rtl="0" eaLnBrk="1" fontAlgn="auto" latinLnBrk="0" hangingPunct="1">
              <a:lnSpc>
                <a:spcPct val="100000"/>
              </a:lnSpc>
              <a:spcBef>
                <a:spcPts val="0"/>
              </a:spcBef>
              <a:spcAft>
                <a:spcPts val="0"/>
              </a:spcAft>
              <a:buClrTx/>
              <a:buSzTx/>
              <a:buFont typeface="Arial" panose="020B0604020202020204" pitchFamily="34" charset="0"/>
              <a:buNone/>
              <a:tabLst/>
              <a:defRPr sz="1200" b="1" baseline="0">
                <a:latin typeface="+mj-lt"/>
              </a:defRPr>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Have company-branded colors or fonts?</a:t>
            </a:r>
            <a:endParaRPr lang="en-US" dirty="0"/>
          </a:p>
        </p:txBody>
      </p:sp>
      <p:sp>
        <p:nvSpPr>
          <p:cNvPr id="24" name="Text Placeholder 25"/>
          <p:cNvSpPr>
            <a:spLocks noGrp="1"/>
          </p:cNvSpPr>
          <p:nvPr>
            <p:ph type="body" sz="quarter" idx="26" hasCustomPrompt="1"/>
          </p:nvPr>
        </p:nvSpPr>
        <p:spPr>
          <a:xfrm>
            <a:off x="3813820" y="5494568"/>
            <a:ext cx="2428875" cy="771552"/>
          </a:xfrm>
        </p:spPr>
        <p:txBody>
          <a:bodyPr>
            <a:noAutofit/>
          </a:bodyPr>
          <a:lstStyle>
            <a:lvl1pPr marL="0" indent="0">
              <a:lnSpc>
                <a:spcPct val="120000"/>
              </a:lnSpc>
              <a:spcBef>
                <a:spcPts val="1000"/>
              </a:spcBef>
              <a:buNone/>
              <a:defRPr sz="1000" baseline="0"/>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No problem! The Themes, Colors, and Fonts galleries give you the option to add your own.</a:t>
            </a:r>
            <a:endParaRPr lang="en-US" dirty="0"/>
          </a:p>
        </p:txBody>
      </p:sp>
      <p:sp>
        <p:nvSpPr>
          <p:cNvPr id="12" name="Picture Placeholder 11"/>
          <p:cNvSpPr>
            <a:spLocks noGrp="1"/>
          </p:cNvSpPr>
          <p:nvPr>
            <p:ph type="pic" sz="quarter" idx="10"/>
          </p:nvPr>
        </p:nvSpPr>
        <p:spPr>
          <a:xfrm>
            <a:off x="7165975" y="457200"/>
            <a:ext cx="2428875" cy="1600200"/>
          </a:xfrm>
          <a:solidFill>
            <a:schemeClr val="bg2"/>
          </a:solidFill>
        </p:spPr>
        <p:txBody>
          <a:bodyPr tIns="274320">
            <a:normAutofit/>
          </a:bodyPr>
          <a:lstStyle>
            <a:lvl1pPr marL="0" indent="0" algn="ctr">
              <a:buNone/>
              <a:defRPr sz="1400"/>
            </a:lvl1pPr>
          </a:lstStyle>
          <a:p>
            <a:r>
              <a:rPr lang="en-US" smtClean="0"/>
              <a:t>Click icon to add picture</a:t>
            </a:r>
            <a:endParaRPr lang="en-US"/>
          </a:p>
        </p:txBody>
      </p:sp>
      <p:sp>
        <p:nvSpPr>
          <p:cNvPr id="28" name="Text Placeholder 25"/>
          <p:cNvSpPr>
            <a:spLocks noGrp="1"/>
          </p:cNvSpPr>
          <p:nvPr>
            <p:ph type="body" sz="quarter" idx="15" hasCustomPrompt="1"/>
          </p:nvPr>
        </p:nvSpPr>
        <p:spPr>
          <a:xfrm>
            <a:off x="7165975" y="2221894"/>
            <a:ext cx="2428875" cy="274320"/>
          </a:xfrm>
        </p:spPr>
        <p:txBody>
          <a:bodyPr>
            <a:noAutofit/>
          </a:bodyPr>
          <a:lstStyle>
            <a:lvl1pPr marL="0" indent="0">
              <a:lnSpc>
                <a:spcPct val="100000"/>
              </a:lnSpc>
              <a:spcBef>
                <a:spcPts val="0"/>
              </a:spcBef>
              <a:buNone/>
              <a:defRPr sz="900" b="0" i="1" baseline="0">
                <a:latin typeface="+mn-lt"/>
              </a:defRPr>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[Type a caption for your photo]</a:t>
            </a:r>
            <a:endParaRPr lang="en-US" dirty="0"/>
          </a:p>
        </p:txBody>
      </p:sp>
      <p:sp>
        <p:nvSpPr>
          <p:cNvPr id="25" name="Text Placeholder 25"/>
          <p:cNvSpPr>
            <a:spLocks noGrp="1"/>
          </p:cNvSpPr>
          <p:nvPr>
            <p:ph type="body" sz="quarter" idx="27" hasCustomPrompt="1"/>
          </p:nvPr>
        </p:nvSpPr>
        <p:spPr>
          <a:xfrm>
            <a:off x="7172325" y="2530613"/>
            <a:ext cx="2428875" cy="733033"/>
          </a:xfrm>
        </p:spPr>
        <p:txBody>
          <a:bodyPr>
            <a:noAutofit/>
          </a:bodyPr>
          <a:lstStyle>
            <a:lvl1pPr marL="0" indent="0">
              <a:lnSpc>
                <a:spcPct val="120000"/>
              </a:lnSpc>
              <a:spcBef>
                <a:spcPts val="0"/>
              </a:spcBef>
              <a:buNone/>
              <a:defRPr sz="1000" baseline="0"/>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Don’t forget to include some specifics about what you offer, and how you differ from the competition.</a:t>
            </a:r>
            <a:endParaRPr lang="en-US" dirty="0"/>
          </a:p>
        </p:txBody>
      </p:sp>
      <p:sp>
        <p:nvSpPr>
          <p:cNvPr id="35" name="Text Placeholder 25"/>
          <p:cNvSpPr>
            <a:spLocks noGrp="1"/>
          </p:cNvSpPr>
          <p:nvPr>
            <p:ph type="body" sz="quarter" idx="28" hasCustomPrompt="1"/>
          </p:nvPr>
        </p:nvSpPr>
        <p:spPr>
          <a:xfrm>
            <a:off x="7172325" y="3326958"/>
            <a:ext cx="2428875" cy="210899"/>
          </a:xfrm>
        </p:spPr>
        <p:txBody>
          <a:bodyPr>
            <a:noAutofit/>
          </a:bodyPr>
          <a:lstStyle>
            <a:lvl1pPr marL="0" marR="0" indent="0" algn="l" defTabSz="754380" rtl="0" eaLnBrk="1" fontAlgn="auto" latinLnBrk="0" hangingPunct="1">
              <a:lnSpc>
                <a:spcPct val="100000"/>
              </a:lnSpc>
              <a:spcBef>
                <a:spcPts val="0"/>
              </a:spcBef>
              <a:spcAft>
                <a:spcPts val="0"/>
              </a:spcAft>
              <a:buClrTx/>
              <a:buSzTx/>
              <a:buFont typeface="Arial" panose="020B0604020202020204" pitchFamily="34" charset="0"/>
              <a:buNone/>
              <a:tabLst/>
              <a:defRPr sz="1200" b="1" baseline="0">
                <a:latin typeface="+mj-lt"/>
              </a:defRPr>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Our Products and Services</a:t>
            </a:r>
            <a:endParaRPr lang="en-US" dirty="0"/>
          </a:p>
        </p:txBody>
      </p:sp>
      <p:sp>
        <p:nvSpPr>
          <p:cNvPr id="36" name="Text Placeholder 25"/>
          <p:cNvSpPr>
            <a:spLocks noGrp="1"/>
          </p:cNvSpPr>
          <p:nvPr>
            <p:ph type="body" sz="quarter" idx="29" hasCustomPrompt="1"/>
          </p:nvPr>
        </p:nvSpPr>
        <p:spPr>
          <a:xfrm>
            <a:off x="7172325" y="3552470"/>
            <a:ext cx="2428875" cy="3762730"/>
          </a:xfrm>
        </p:spPr>
        <p:txBody>
          <a:bodyPr>
            <a:noAutofit/>
          </a:bodyPr>
          <a:lstStyle>
            <a:lvl1pPr marL="0" indent="0">
              <a:lnSpc>
                <a:spcPct val="120000"/>
              </a:lnSpc>
              <a:spcBef>
                <a:spcPts val="1000"/>
              </a:spcBef>
              <a:buNone/>
              <a:defRPr sz="1000" baseline="0"/>
            </a:lvl1pPr>
            <a:lvl2pPr marL="0" indent="0">
              <a:lnSpc>
                <a:spcPct val="100000"/>
              </a:lnSpc>
              <a:spcBef>
                <a:spcPts val="1000"/>
              </a:spcBef>
              <a:buNone/>
              <a:defRPr sz="1000"/>
            </a:lvl2pPr>
            <a:lvl3pPr marL="0" indent="0">
              <a:lnSpc>
                <a:spcPct val="100000"/>
              </a:lnSpc>
              <a:spcBef>
                <a:spcPts val="1000"/>
              </a:spcBef>
              <a:buNone/>
              <a:defRPr sz="1000"/>
            </a:lvl3pPr>
            <a:lvl4pPr marL="0" indent="0">
              <a:lnSpc>
                <a:spcPct val="100000"/>
              </a:lnSpc>
              <a:spcBef>
                <a:spcPts val="1000"/>
              </a:spcBef>
              <a:buNone/>
              <a:defRPr sz="1000"/>
            </a:lvl4pPr>
            <a:lvl5pPr marL="0" indent="0">
              <a:lnSpc>
                <a:spcPct val="100000"/>
              </a:lnSpc>
              <a:spcBef>
                <a:spcPts val="1000"/>
              </a:spcBef>
              <a:buNone/>
              <a:defRPr sz="1000"/>
            </a:lvl5pPr>
          </a:lstStyle>
          <a:p>
            <a:pPr lvl="0"/>
            <a:r>
              <a:rPr lang="en-US" dirty="0" smtClean="0"/>
              <a:t>You could include a bulleted list of products, services, or major benefits of working with your company. Or just summarize your finer points in a few concise paragraphs.</a:t>
            </a:r>
            <a:br>
              <a:rPr lang="en-US" dirty="0" smtClean="0"/>
            </a:br>
            <a:r>
              <a:rPr lang="en-US" dirty="0" smtClean="0"/>
              <a:t>We know you could go on for hours about how great your business is. (And we don’t blame you—you’re amazing!) Just remember that this is marketing—if you want to grab their attention, keep it brief, friendly, and readable.</a:t>
            </a:r>
            <a:endParaRPr lang="en-US" dirty="0"/>
          </a:p>
        </p:txBody>
      </p:sp>
    </p:spTree>
    <p:extLst>
      <p:ext uri="{BB962C8B-B14F-4D97-AF65-F5344CB8AC3E}">
        <p14:creationId xmlns:p14="http://schemas.microsoft.com/office/powerpoint/2010/main" val="1198149047"/>
      </p:ext>
    </p:extLst>
  </p:cSld>
  <p:clrMapOvr>
    <a:masterClrMapping/>
  </p:clrMapOvr>
  <p:extLst>
    <p:ext uri="{DCECCB84-F9BA-43D5-87BE-67443E8EF086}">
      <p15:sldGuideLst xmlns:p15="http://schemas.microsoft.com/office/powerpoint/2012/main">
        <p15:guide id="1" pos="4224">
          <p15:clr>
            <a:srgbClr val="547EBF"/>
          </p15:clr>
        </p15:guide>
        <p15:guide id="2" orient="horz" pos="2448">
          <p15:clr>
            <a:srgbClr val="FBAE40"/>
          </p15:clr>
        </p15:guide>
        <p15:guide id="3" pos="2112">
          <p15:clr>
            <a:srgbClr val="547EBF"/>
          </p15:clr>
        </p15:guide>
        <p15:guide id="4" orient="horz" pos="4608">
          <p15:clr>
            <a:srgbClr val="FBAE40"/>
          </p15:clr>
        </p15:guide>
        <p15:guide id="5" orient="horz" pos="288">
          <p15:clr>
            <a:srgbClr val="FBAE40"/>
          </p15:clr>
        </p15:guide>
        <p15:guide id="6" pos="4509">
          <p15:clr>
            <a:srgbClr val="FBAE40"/>
          </p15:clr>
        </p15:guide>
        <p15:guide id="7" pos="6044">
          <p15:clr>
            <a:srgbClr val="FBAE40"/>
          </p15:clr>
        </p15:guide>
        <p15:guide id="8" pos="3168">
          <p15:clr>
            <a:srgbClr val="FBAE40"/>
          </p15:clr>
        </p15:guide>
        <p15:guide id="9" pos="2400">
          <p15:clr>
            <a:srgbClr val="FBAE40"/>
          </p15:clr>
        </p15:guide>
        <p15:guide id="10" pos="1824">
          <p15:clr>
            <a:srgbClr val="FBAE40"/>
          </p15:clr>
        </p15:guide>
        <p15:guide id="11" pos="288">
          <p15:clr>
            <a:srgbClr val="FBAE40"/>
          </p15:clr>
        </p15:guide>
        <p15:guide id="12" pos="3936">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1515" y="413809"/>
            <a:ext cx="8675370" cy="1502305"/>
          </a:xfrm>
          <a:prstGeom prst="rect">
            <a:avLst/>
          </a:prstGeom>
        </p:spPr>
        <p:txBody>
          <a:bodyPr vert="horz" lIns="0" tIns="0" rIns="0" bIns="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91515" y="2069042"/>
            <a:ext cx="8675370" cy="4931516"/>
          </a:xfrm>
          <a:prstGeom prst="rect">
            <a:avLst/>
          </a:prstGeom>
        </p:spPr>
        <p:txBody>
          <a:bodyPr vert="horz" lIns="0" tIns="0" rIns="0" bIns="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91515" y="7203864"/>
            <a:ext cx="2703195" cy="413808"/>
          </a:xfrm>
          <a:prstGeom prst="rect">
            <a:avLst/>
          </a:prstGeom>
        </p:spPr>
        <p:txBody>
          <a:bodyPr vert="horz" lIns="91440" tIns="45720" rIns="91440" bIns="45720" rtlCol="0" anchor="ctr"/>
          <a:lstStyle>
            <a:lvl1pPr algn="l">
              <a:defRPr sz="990">
                <a:solidFill>
                  <a:schemeClr val="tx1">
                    <a:tint val="75000"/>
                  </a:schemeClr>
                </a:solidFill>
              </a:defRPr>
            </a:lvl1pPr>
          </a:lstStyle>
          <a:p>
            <a:fld id="{5F272CD0-8AE2-403D-BC5A-E9768D13DA7F}" type="datetimeFigureOut">
              <a:rPr lang="en-US" smtClean="0"/>
              <a:t>5/11/2017</a:t>
            </a:fld>
            <a:endParaRPr lang="en-US"/>
          </a:p>
        </p:txBody>
      </p:sp>
      <p:sp>
        <p:nvSpPr>
          <p:cNvPr id="5" name="Footer Placeholder 4"/>
          <p:cNvSpPr>
            <a:spLocks noGrp="1"/>
          </p:cNvSpPr>
          <p:nvPr>
            <p:ph type="ftr" sz="quarter" idx="3"/>
          </p:nvPr>
        </p:nvSpPr>
        <p:spPr>
          <a:xfrm>
            <a:off x="3834765" y="7203864"/>
            <a:ext cx="2388870" cy="413808"/>
          </a:xfrm>
          <a:prstGeom prst="rect">
            <a:avLst/>
          </a:prstGeom>
        </p:spPr>
        <p:txBody>
          <a:bodyPr vert="horz" lIns="91440" tIns="45720" rIns="91440" bIns="45720" rtlCol="0" anchor="ctr"/>
          <a:lstStyle>
            <a:lvl1pPr algn="ctr">
              <a:defRPr sz="99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663690" y="7203864"/>
            <a:ext cx="2703195" cy="413808"/>
          </a:xfrm>
          <a:prstGeom prst="rect">
            <a:avLst/>
          </a:prstGeom>
        </p:spPr>
        <p:txBody>
          <a:bodyPr vert="horz" lIns="91440" tIns="45720" rIns="91440" bIns="45720" rtlCol="0" anchor="ctr"/>
          <a:lstStyle>
            <a:lvl1pPr algn="r">
              <a:defRPr sz="990">
                <a:solidFill>
                  <a:schemeClr val="tx1">
                    <a:tint val="75000"/>
                  </a:schemeClr>
                </a:solidFill>
              </a:defRPr>
            </a:lvl1pPr>
          </a:lstStyle>
          <a:p>
            <a:fld id="{A2D45621-FB72-491B-A41E-B21F020BD976}" type="slidenum">
              <a:rPr lang="en-US" smtClean="0"/>
              <a:t>‹#›</a:t>
            </a:fld>
            <a:endParaRPr lang="en-US"/>
          </a:p>
        </p:txBody>
      </p:sp>
    </p:spTree>
    <p:extLst>
      <p:ext uri="{BB962C8B-B14F-4D97-AF65-F5344CB8AC3E}">
        <p14:creationId xmlns:p14="http://schemas.microsoft.com/office/powerpoint/2010/main" val="4261577845"/>
      </p:ext>
    </p:extLst>
  </p:cSld>
  <p:clrMap bg1="lt1" tx1="dk1" bg2="lt2" tx2="dk2" accent1="accent1" accent2="accent2" accent3="accent3" accent4="accent4" accent5="accent5" accent6="accent6" hlink="hlink" folHlink="folHlink"/>
  <p:sldLayoutIdLst>
    <p:sldLayoutId id="2147483660" r:id="rId1"/>
    <p:sldLayoutId id="2147483661" r:id="rId2"/>
  </p:sldLayoutIdLst>
  <p:txStyles>
    <p:titleStyle>
      <a:lvl1pPr algn="l" defTabSz="754380" rtl="0" eaLnBrk="1" latinLnBrk="0" hangingPunct="1">
        <a:spcBef>
          <a:spcPct val="0"/>
        </a:spcBef>
        <a:buNone/>
        <a:defRPr sz="3630" kern="1200">
          <a:solidFill>
            <a:schemeClr val="tx1"/>
          </a:solidFill>
          <a:latin typeface="+mj-lt"/>
          <a:ea typeface="+mj-ea"/>
          <a:cs typeface="+mj-cs"/>
        </a:defRPr>
      </a:lvl1pPr>
    </p:titleStyle>
    <p:bodyStyle>
      <a:lvl1pPr marL="188595" indent="-188595" algn="l" defTabSz="754380" rtl="0" eaLnBrk="1" latinLnBrk="0" hangingPunct="1">
        <a:lnSpc>
          <a:spcPct val="90000"/>
        </a:lnSpc>
        <a:spcBef>
          <a:spcPct val="30000"/>
        </a:spcBef>
        <a:buFont typeface="Arial" panose="020B0604020202020204" pitchFamily="34" charset="0"/>
        <a:buChar char="•"/>
        <a:defRPr sz="2310" kern="1200">
          <a:solidFill>
            <a:schemeClr val="tx1"/>
          </a:solidFill>
          <a:latin typeface="+mn-lt"/>
          <a:ea typeface="+mn-ea"/>
          <a:cs typeface="+mn-cs"/>
        </a:defRPr>
      </a:lvl1pPr>
      <a:lvl2pPr marL="565785" indent="-188595" algn="l" defTabSz="754380" rtl="0" eaLnBrk="1" latinLnBrk="0" hangingPunct="1">
        <a:lnSpc>
          <a:spcPct val="90000"/>
        </a:lnSpc>
        <a:spcBef>
          <a:spcPct val="30000"/>
        </a:spcBef>
        <a:buFont typeface="Arial" panose="020B0604020202020204" pitchFamily="34" charset="0"/>
        <a:buChar char="•"/>
        <a:defRPr sz="1980" kern="1200">
          <a:solidFill>
            <a:schemeClr val="tx1"/>
          </a:solidFill>
          <a:latin typeface="+mn-lt"/>
          <a:ea typeface="+mn-ea"/>
          <a:cs typeface="+mn-cs"/>
        </a:defRPr>
      </a:lvl2pPr>
      <a:lvl3pPr marL="942975" indent="-188595" algn="l" defTabSz="754380" rtl="0" eaLnBrk="1" latinLnBrk="0" hangingPunct="1">
        <a:lnSpc>
          <a:spcPct val="90000"/>
        </a:lnSpc>
        <a:spcBef>
          <a:spcPct val="30000"/>
        </a:spcBef>
        <a:buFont typeface="Arial" panose="020B0604020202020204" pitchFamily="34" charset="0"/>
        <a:buChar char="•"/>
        <a:defRPr sz="1650" kern="1200">
          <a:solidFill>
            <a:schemeClr val="tx1"/>
          </a:solidFill>
          <a:latin typeface="+mn-lt"/>
          <a:ea typeface="+mn-ea"/>
          <a:cs typeface="+mn-cs"/>
        </a:defRPr>
      </a:lvl3pPr>
      <a:lvl4pPr marL="1320165" indent="-188595" algn="l" defTabSz="754380" rtl="0" eaLnBrk="1" latinLnBrk="0" hangingPunct="1">
        <a:lnSpc>
          <a:spcPct val="90000"/>
        </a:lnSpc>
        <a:spcBef>
          <a:spcPct val="30000"/>
        </a:spcBef>
        <a:buFont typeface="Arial" panose="020B0604020202020204" pitchFamily="34" charset="0"/>
        <a:buChar char="•"/>
        <a:defRPr sz="1485" kern="1200">
          <a:solidFill>
            <a:schemeClr val="tx1"/>
          </a:solidFill>
          <a:latin typeface="+mn-lt"/>
          <a:ea typeface="+mn-ea"/>
          <a:cs typeface="+mn-cs"/>
        </a:defRPr>
      </a:lvl4pPr>
      <a:lvl5pPr marL="1697355" indent="-188595" algn="l" defTabSz="754380" rtl="0" eaLnBrk="1" latinLnBrk="0" hangingPunct="1">
        <a:lnSpc>
          <a:spcPct val="90000"/>
        </a:lnSpc>
        <a:spcBef>
          <a:spcPct val="30000"/>
        </a:spcBef>
        <a:buFont typeface="Arial" panose="020B0604020202020204" pitchFamily="34" charset="0"/>
        <a:buChar char="•"/>
        <a:defRPr sz="1485" kern="1200">
          <a:solidFill>
            <a:schemeClr val="tx1"/>
          </a:solidFill>
          <a:latin typeface="+mn-lt"/>
          <a:ea typeface="+mn-ea"/>
          <a:cs typeface="+mn-cs"/>
        </a:defRPr>
      </a:lvl5pPr>
      <a:lvl6pPr marL="2074545" indent="-188595" algn="l" defTabSz="754380" rtl="0" eaLnBrk="1" latinLnBrk="0" hangingPunct="1">
        <a:lnSpc>
          <a:spcPct val="90000"/>
        </a:lnSpc>
        <a:spcBef>
          <a:spcPct val="30000"/>
        </a:spcBef>
        <a:buFont typeface="Arial" panose="020B0604020202020204" pitchFamily="34" charset="0"/>
        <a:buChar char="•"/>
        <a:defRPr sz="1485" kern="1200">
          <a:solidFill>
            <a:schemeClr val="tx1"/>
          </a:solidFill>
          <a:latin typeface="+mn-lt"/>
          <a:ea typeface="+mn-ea"/>
          <a:cs typeface="+mn-cs"/>
        </a:defRPr>
      </a:lvl6pPr>
      <a:lvl7pPr marL="2451735" indent="-188595" algn="l" defTabSz="754380" rtl="0" eaLnBrk="1" latinLnBrk="0" hangingPunct="1">
        <a:lnSpc>
          <a:spcPct val="90000"/>
        </a:lnSpc>
        <a:spcBef>
          <a:spcPct val="30000"/>
        </a:spcBef>
        <a:buFont typeface="Arial" panose="020B0604020202020204" pitchFamily="34" charset="0"/>
        <a:buChar char="•"/>
        <a:defRPr sz="1485" kern="1200">
          <a:solidFill>
            <a:schemeClr val="tx1"/>
          </a:solidFill>
          <a:latin typeface="+mn-lt"/>
          <a:ea typeface="+mn-ea"/>
          <a:cs typeface="+mn-cs"/>
        </a:defRPr>
      </a:lvl7pPr>
      <a:lvl8pPr marL="2828925" indent="-188595" algn="l" defTabSz="754380" rtl="0" eaLnBrk="1" latinLnBrk="0" hangingPunct="1">
        <a:lnSpc>
          <a:spcPct val="90000"/>
        </a:lnSpc>
        <a:spcBef>
          <a:spcPct val="30000"/>
        </a:spcBef>
        <a:buFont typeface="Arial" panose="020B0604020202020204" pitchFamily="34" charset="0"/>
        <a:buChar char="•"/>
        <a:defRPr sz="1485" kern="1200">
          <a:solidFill>
            <a:schemeClr val="tx1"/>
          </a:solidFill>
          <a:latin typeface="+mn-lt"/>
          <a:ea typeface="+mn-ea"/>
          <a:cs typeface="+mn-cs"/>
        </a:defRPr>
      </a:lvl8pPr>
      <a:lvl9pPr marL="3206115" indent="-188595" algn="l" defTabSz="754380" rtl="0" eaLnBrk="1" latinLnBrk="0" hangingPunct="1">
        <a:lnSpc>
          <a:spcPct val="90000"/>
        </a:lnSpc>
        <a:spcBef>
          <a:spcPct val="30000"/>
        </a:spcBef>
        <a:buFont typeface="Arial" panose="020B0604020202020204" pitchFamily="34" charset="0"/>
        <a:buChar char="•"/>
        <a:defRPr sz="1485" kern="1200">
          <a:solidFill>
            <a:schemeClr val="tx1"/>
          </a:solidFill>
          <a:latin typeface="+mn-lt"/>
          <a:ea typeface="+mn-ea"/>
          <a:cs typeface="+mn-cs"/>
        </a:defRPr>
      </a:lvl9pPr>
    </p:bodyStyle>
    <p:otherStyle>
      <a:defPPr>
        <a:defRPr lang="en-US"/>
      </a:defPPr>
      <a:lvl1pPr marL="0" algn="l" defTabSz="754380" rtl="0" eaLnBrk="1" latinLnBrk="0" hangingPunct="1">
        <a:defRPr sz="1485" kern="1200">
          <a:solidFill>
            <a:schemeClr val="tx1"/>
          </a:solidFill>
          <a:latin typeface="+mn-lt"/>
          <a:ea typeface="+mn-ea"/>
          <a:cs typeface="+mn-cs"/>
        </a:defRPr>
      </a:lvl1pPr>
      <a:lvl2pPr marL="377190" algn="l" defTabSz="754380" rtl="0" eaLnBrk="1" latinLnBrk="0" hangingPunct="1">
        <a:defRPr sz="1485" kern="1200">
          <a:solidFill>
            <a:schemeClr val="tx1"/>
          </a:solidFill>
          <a:latin typeface="+mn-lt"/>
          <a:ea typeface="+mn-ea"/>
          <a:cs typeface="+mn-cs"/>
        </a:defRPr>
      </a:lvl2pPr>
      <a:lvl3pPr marL="754380" algn="l" defTabSz="754380" rtl="0" eaLnBrk="1" latinLnBrk="0" hangingPunct="1">
        <a:defRPr sz="1485" kern="1200">
          <a:solidFill>
            <a:schemeClr val="tx1"/>
          </a:solidFill>
          <a:latin typeface="+mn-lt"/>
          <a:ea typeface="+mn-ea"/>
          <a:cs typeface="+mn-cs"/>
        </a:defRPr>
      </a:lvl3pPr>
      <a:lvl4pPr marL="1131570" algn="l" defTabSz="754380" rtl="0" eaLnBrk="1" latinLnBrk="0" hangingPunct="1">
        <a:defRPr sz="1485" kern="1200">
          <a:solidFill>
            <a:schemeClr val="tx1"/>
          </a:solidFill>
          <a:latin typeface="+mn-lt"/>
          <a:ea typeface="+mn-ea"/>
          <a:cs typeface="+mn-cs"/>
        </a:defRPr>
      </a:lvl4pPr>
      <a:lvl5pPr marL="1508760" algn="l" defTabSz="754380" rtl="0" eaLnBrk="1" latinLnBrk="0" hangingPunct="1">
        <a:defRPr sz="1485" kern="1200">
          <a:solidFill>
            <a:schemeClr val="tx1"/>
          </a:solidFill>
          <a:latin typeface="+mn-lt"/>
          <a:ea typeface="+mn-ea"/>
          <a:cs typeface="+mn-cs"/>
        </a:defRPr>
      </a:lvl5pPr>
      <a:lvl6pPr marL="1885950" algn="l" defTabSz="754380" rtl="0" eaLnBrk="1" latinLnBrk="0" hangingPunct="1">
        <a:defRPr sz="1485" kern="1200">
          <a:solidFill>
            <a:schemeClr val="tx1"/>
          </a:solidFill>
          <a:latin typeface="+mn-lt"/>
          <a:ea typeface="+mn-ea"/>
          <a:cs typeface="+mn-cs"/>
        </a:defRPr>
      </a:lvl6pPr>
      <a:lvl7pPr marL="2263140" algn="l" defTabSz="754380" rtl="0" eaLnBrk="1" latinLnBrk="0" hangingPunct="1">
        <a:defRPr sz="1485" kern="1200">
          <a:solidFill>
            <a:schemeClr val="tx1"/>
          </a:solidFill>
          <a:latin typeface="+mn-lt"/>
          <a:ea typeface="+mn-ea"/>
          <a:cs typeface="+mn-cs"/>
        </a:defRPr>
      </a:lvl7pPr>
      <a:lvl8pPr marL="2640330" algn="l" defTabSz="754380" rtl="0" eaLnBrk="1" latinLnBrk="0" hangingPunct="1">
        <a:defRPr sz="1485" kern="1200">
          <a:solidFill>
            <a:schemeClr val="tx1"/>
          </a:solidFill>
          <a:latin typeface="+mn-lt"/>
          <a:ea typeface="+mn-ea"/>
          <a:cs typeface="+mn-cs"/>
        </a:defRPr>
      </a:lvl8pPr>
      <a:lvl9pPr marL="3017520" algn="l" defTabSz="754380" rtl="0" eaLnBrk="1" latinLnBrk="0" hangingPunct="1">
        <a:defRPr sz="1485"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448" userDrawn="1">
          <p15:clr>
            <a:srgbClr val="F26B43"/>
          </p15:clr>
        </p15:guide>
        <p15:guide id="2" pos="3168"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6.jpg"/><Relationship Id="rId7"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p:cNvSpPr txBox="1">
            <a:spLocks noChangeArrowheads="1"/>
          </p:cNvSpPr>
          <p:nvPr/>
        </p:nvSpPr>
        <p:spPr bwMode="auto">
          <a:xfrm>
            <a:off x="6967921" y="187322"/>
            <a:ext cx="3097213" cy="7397911"/>
          </a:xfrm>
          <a:prstGeom prst="rect">
            <a:avLst/>
          </a:prstGeom>
          <a:solidFill>
            <a:srgbClr val="FF9999"/>
          </a:solidFill>
          <a:ln w="38100" algn="in">
            <a:solidFill>
              <a:schemeClr val="tx2"/>
            </a:solidFill>
            <a:miter lim="800000"/>
            <a:headEnd/>
            <a:tailEnd/>
          </a:ln>
          <a:effectLs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Rockwell" panose="02060603020205020403"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Rockwell" panose="02060603020205020403"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Rockwell" panose="02060603020205020403"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Rockwell" panose="02060603020205020403"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Rockwell" panose="02060603020205020403"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1" i="1" u="none" strike="noStrike" cap="none" normalizeH="0" baseline="0" dirty="0" smtClean="0">
              <a:ln>
                <a:noFill/>
              </a:ln>
              <a:solidFill>
                <a:srgbClr val="000000"/>
              </a:solidFill>
              <a:effectLst/>
              <a:latin typeface="Baskerville Old Face" panose="02020602080505020303"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ZA" altLang="en-US" sz="800" b="0" i="0" u="none" strike="noStrike" cap="none" normalizeH="0" baseline="0" dirty="0" smtClean="0">
              <a:ln>
                <a:noFill/>
              </a:ln>
              <a:solidFill>
                <a:srgbClr val="000000"/>
              </a:solidFill>
              <a:effectLst/>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ZA" altLang="en-US" sz="800" dirty="0">
              <a:solidFill>
                <a:srgbClr val="000000"/>
              </a:solidFill>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ZA" altLang="en-US" sz="800" b="0" i="0" u="none" strike="noStrike" cap="none" normalizeH="0" baseline="0" dirty="0" smtClean="0">
              <a:ln>
                <a:noFill/>
              </a:ln>
              <a:solidFill>
                <a:srgbClr val="000000"/>
              </a:solidFill>
              <a:effectLst/>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ZA" altLang="en-US" sz="800" dirty="0">
              <a:solidFill>
                <a:srgbClr val="000000"/>
              </a:solidFill>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ZA" altLang="en-US" sz="800" b="0" i="0" u="none" strike="noStrike" cap="none" normalizeH="0" baseline="0" dirty="0" smtClean="0">
              <a:ln>
                <a:noFill/>
              </a:ln>
              <a:solidFill>
                <a:srgbClr val="000000"/>
              </a:solidFill>
              <a:effectLst/>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ZA" altLang="en-US" sz="800" dirty="0">
              <a:solidFill>
                <a:srgbClr val="000000"/>
              </a:solidFill>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ZA" altLang="en-US" sz="800" b="0" i="0" u="none" strike="noStrike" cap="none" normalizeH="0" baseline="0" dirty="0" smtClean="0">
              <a:ln>
                <a:noFill/>
              </a:ln>
              <a:solidFill>
                <a:srgbClr val="000000"/>
              </a:solidFill>
              <a:effectLst/>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ZA" altLang="en-US" sz="800" dirty="0">
              <a:solidFill>
                <a:srgbClr val="000000"/>
              </a:solidFill>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ZA" altLang="en-US" sz="800" b="0" i="0" u="none" strike="noStrike" cap="none" normalizeH="0" baseline="0" dirty="0" smtClean="0">
              <a:ln>
                <a:noFill/>
              </a:ln>
              <a:solidFill>
                <a:srgbClr val="000000"/>
              </a:solidFill>
              <a:effectLst/>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ZA" altLang="en-US" sz="800" dirty="0">
              <a:solidFill>
                <a:srgbClr val="000000"/>
              </a:solidFill>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ZA" altLang="en-US" sz="800" b="0" i="0" u="none" strike="noStrike" cap="none" normalizeH="0" baseline="0" dirty="0" smtClean="0">
              <a:ln>
                <a:noFill/>
              </a:ln>
              <a:solidFill>
                <a:srgbClr val="000000"/>
              </a:solidFill>
              <a:effectLst/>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ZA" altLang="en-US" sz="800" dirty="0">
              <a:solidFill>
                <a:srgbClr val="000000"/>
              </a:solidFill>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ZA" altLang="en-US" sz="800" b="0" i="0" u="none" strike="noStrike" cap="none" normalizeH="0" baseline="0" dirty="0" smtClean="0">
              <a:ln>
                <a:noFill/>
              </a:ln>
              <a:solidFill>
                <a:srgbClr val="000000"/>
              </a:solidFill>
              <a:effectLst/>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ZA" altLang="en-US" sz="800" dirty="0">
              <a:solidFill>
                <a:srgbClr val="000000"/>
              </a:solidFill>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ZA" altLang="en-US" sz="800" b="0" i="0" u="none" strike="noStrike" cap="none" normalizeH="0" baseline="0" dirty="0" smtClean="0">
              <a:ln>
                <a:noFill/>
              </a:ln>
              <a:solidFill>
                <a:srgbClr val="000000"/>
              </a:solidFill>
              <a:effectLst/>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ZA" altLang="en-US" sz="800" dirty="0">
              <a:solidFill>
                <a:srgbClr val="000000"/>
              </a:solidFill>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ZA" altLang="en-US" sz="800" b="0" i="0" u="none" strike="noStrike" cap="none" normalizeH="0" baseline="0" dirty="0" smtClean="0">
              <a:ln>
                <a:noFill/>
              </a:ln>
              <a:solidFill>
                <a:srgbClr val="000000"/>
              </a:solidFill>
              <a:effectLst/>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ZA" altLang="en-US" sz="800" dirty="0">
              <a:solidFill>
                <a:srgbClr val="000000"/>
              </a:solidFill>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ZA" altLang="en-US" sz="800" b="0" i="0" u="none" strike="noStrike" cap="none" normalizeH="0" baseline="0" dirty="0" smtClean="0">
              <a:ln>
                <a:noFill/>
              </a:ln>
              <a:solidFill>
                <a:srgbClr val="000000"/>
              </a:solidFill>
              <a:effectLst/>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2200" b="1" i="0" u="none" strike="noStrike" cap="none" normalizeH="0" baseline="0" dirty="0" smtClean="0">
              <a:ln>
                <a:noFill/>
              </a:ln>
              <a:solidFill>
                <a:srgbClr val="336600"/>
              </a:solidFill>
              <a:effectLst/>
              <a:latin typeface="Cooper Black" panose="0208090404030B020404" pitchFamily="18" charset="0"/>
            </a:endParaRPr>
          </a:p>
        </p:txBody>
      </p:sp>
      <p:sp>
        <p:nvSpPr>
          <p:cNvPr id="20" name="Text Box 3"/>
          <p:cNvSpPr txBox="1">
            <a:spLocks noChangeArrowheads="1"/>
          </p:cNvSpPr>
          <p:nvPr/>
        </p:nvSpPr>
        <p:spPr bwMode="auto">
          <a:xfrm>
            <a:off x="7220383" y="376193"/>
            <a:ext cx="2592288" cy="7083682"/>
          </a:xfrm>
          <a:prstGeom prst="rect">
            <a:avLst/>
          </a:prstGeom>
          <a:gradFill flip="none" rotWithShape="1">
            <a:gsLst>
              <a:gs pos="0">
                <a:schemeClr val="accent1">
                  <a:lumMod val="40000"/>
                  <a:lumOff val="60000"/>
                </a:schemeClr>
              </a:gs>
              <a:gs pos="43000">
                <a:schemeClr val="accent1">
                  <a:lumMod val="95000"/>
                  <a:lumOff val="5000"/>
                </a:schemeClr>
              </a:gs>
              <a:gs pos="100000">
                <a:schemeClr val="accent1">
                  <a:lumMod val="60000"/>
                </a:schemeClr>
              </a:gs>
            </a:gsLst>
            <a:path path="circle">
              <a:fillToRect l="50000" t="130000" r="50000" b="-30000"/>
            </a:path>
            <a:tileRect/>
          </a:gradFill>
          <a:ln w="57150" cap="rnd" algn="in">
            <a:noFill/>
            <a:round/>
            <a:headEnd/>
            <a:tailEnd/>
          </a:ln>
          <a:effectLs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lang="en-ZA" altLang="en-US" sz="800" dirty="0">
              <a:solidFill>
                <a:srgbClr val="000000"/>
              </a:solidFill>
              <a:latin typeface="Verdana" panose="020B0604030504040204" pitchFamily="34" charset="0"/>
            </a:endParaRPr>
          </a:p>
          <a:p>
            <a:pPr lvl="0" algn="ctr" eaLnBrk="0" fontAlgn="base" hangingPunct="0">
              <a:spcBef>
                <a:spcPct val="0"/>
              </a:spcBef>
              <a:spcAft>
                <a:spcPct val="0"/>
              </a:spcAft>
            </a:pPr>
            <a:endParaRPr lang="en-ZA" altLang="en-US" sz="1600" b="1" dirty="0" smtClean="0">
              <a:solidFill>
                <a:prstClr val="black"/>
              </a:solidFill>
              <a:latin typeface="Century Schoolbook" panose="02040604050505020304" pitchFamily="18" charset="0"/>
            </a:endParaRPr>
          </a:p>
          <a:p>
            <a:pPr lvl="0" algn="ctr" eaLnBrk="0" fontAlgn="base" hangingPunct="0">
              <a:spcBef>
                <a:spcPct val="0"/>
              </a:spcBef>
              <a:spcAft>
                <a:spcPct val="0"/>
              </a:spcAft>
            </a:pPr>
            <a:endParaRPr lang="en-ZA" altLang="en-US" sz="1600" b="1" dirty="0">
              <a:solidFill>
                <a:prstClr val="black"/>
              </a:solidFill>
              <a:latin typeface="Century Schoolbook" panose="02040604050505020304" pitchFamily="18" charset="0"/>
            </a:endParaRPr>
          </a:p>
          <a:p>
            <a:pPr lvl="0" algn="ctr" eaLnBrk="0" fontAlgn="base" hangingPunct="0">
              <a:spcBef>
                <a:spcPct val="0"/>
              </a:spcBef>
              <a:spcAft>
                <a:spcPct val="0"/>
              </a:spcAft>
            </a:pPr>
            <a:endParaRPr lang="en-ZA" altLang="en-US" sz="1600" b="1" dirty="0" smtClean="0">
              <a:solidFill>
                <a:prstClr val="black"/>
              </a:solidFill>
              <a:latin typeface="Century Schoolbook" panose="02040604050505020304" pitchFamily="18" charset="0"/>
            </a:endParaRPr>
          </a:p>
          <a:p>
            <a:pPr lvl="0" algn="ctr" eaLnBrk="0" fontAlgn="base" hangingPunct="0">
              <a:spcBef>
                <a:spcPct val="0"/>
              </a:spcBef>
              <a:spcAft>
                <a:spcPct val="0"/>
              </a:spcAft>
            </a:pPr>
            <a:endParaRPr lang="en-ZA" altLang="en-US" sz="1600" b="1" dirty="0">
              <a:solidFill>
                <a:prstClr val="black"/>
              </a:solidFill>
              <a:latin typeface="Century Schoolbook" panose="02040604050505020304" pitchFamily="18" charset="0"/>
            </a:endParaRPr>
          </a:p>
          <a:p>
            <a:pPr lvl="0" algn="ctr" eaLnBrk="0" fontAlgn="base" hangingPunct="0">
              <a:spcBef>
                <a:spcPct val="0"/>
              </a:spcBef>
              <a:spcAft>
                <a:spcPct val="0"/>
              </a:spcAft>
            </a:pPr>
            <a:endParaRPr lang="en-ZA" altLang="en-US" sz="1600" b="1" dirty="0" smtClean="0">
              <a:solidFill>
                <a:prstClr val="black"/>
              </a:solidFill>
              <a:latin typeface="Century Schoolbook" panose="02040604050505020304" pitchFamily="18" charset="0"/>
            </a:endParaRPr>
          </a:p>
          <a:p>
            <a:pPr lvl="0" algn="ctr" eaLnBrk="0" fontAlgn="base" hangingPunct="0">
              <a:spcBef>
                <a:spcPct val="0"/>
              </a:spcBef>
              <a:spcAft>
                <a:spcPct val="0"/>
              </a:spcAft>
            </a:pPr>
            <a:endParaRPr lang="en-ZA" altLang="en-US" sz="1600" b="1" dirty="0">
              <a:solidFill>
                <a:prstClr val="black"/>
              </a:solidFill>
              <a:latin typeface="Century Schoolbook" panose="02040604050505020304" pitchFamily="18" charset="0"/>
            </a:endParaRPr>
          </a:p>
          <a:p>
            <a:pPr lvl="0" algn="ctr" eaLnBrk="0" fontAlgn="base" hangingPunct="0">
              <a:spcBef>
                <a:spcPct val="0"/>
              </a:spcBef>
              <a:spcAft>
                <a:spcPct val="0"/>
              </a:spcAft>
            </a:pPr>
            <a:endParaRPr lang="en-ZA" altLang="en-US" sz="1600" b="1" dirty="0" smtClean="0">
              <a:solidFill>
                <a:prstClr val="black"/>
              </a:solidFill>
              <a:latin typeface="Century Schoolbook" panose="02040604050505020304" pitchFamily="18" charset="0"/>
            </a:endParaRPr>
          </a:p>
          <a:p>
            <a:pPr lvl="0" algn="ctr" eaLnBrk="0" fontAlgn="base" hangingPunct="0">
              <a:spcBef>
                <a:spcPct val="0"/>
              </a:spcBef>
              <a:spcAft>
                <a:spcPct val="0"/>
              </a:spcAft>
            </a:pPr>
            <a:endParaRPr lang="en-ZA" altLang="en-US" sz="1600" b="1" dirty="0" smtClean="0">
              <a:solidFill>
                <a:prstClr val="black"/>
              </a:solidFill>
              <a:latin typeface="Century Schoolbook" panose="02040604050505020304" pitchFamily="18" charset="0"/>
            </a:endParaRPr>
          </a:p>
          <a:p>
            <a:pPr lvl="0" algn="ctr" eaLnBrk="0" fontAlgn="base" hangingPunct="0">
              <a:spcBef>
                <a:spcPct val="0"/>
              </a:spcBef>
              <a:spcAft>
                <a:spcPct val="0"/>
              </a:spcAft>
            </a:pPr>
            <a:r>
              <a:rPr lang="en-ZA" altLang="en-US" sz="1600" b="1" dirty="0" smtClean="0">
                <a:solidFill>
                  <a:prstClr val="black"/>
                </a:solidFill>
                <a:latin typeface="Century Schoolbook" panose="02040604050505020304" pitchFamily="18" charset="0"/>
              </a:rPr>
              <a:t>QAQAMBA </a:t>
            </a:r>
            <a:r>
              <a:rPr lang="en-ZA" altLang="en-US" sz="1600" b="1" dirty="0">
                <a:solidFill>
                  <a:prstClr val="black"/>
                </a:solidFill>
                <a:latin typeface="Century Schoolbook" panose="02040604050505020304" pitchFamily="18" charset="0"/>
              </a:rPr>
              <a:t>SPECIAL EDUCATION &amp; CARE CENTRE </a:t>
            </a:r>
            <a:endParaRPr lang="en-ZA" altLang="en-US" sz="1600" b="1" dirty="0" smtClean="0">
              <a:solidFill>
                <a:prstClr val="black"/>
              </a:solidFill>
              <a:latin typeface="Century Schoolbook" panose="02040604050505020304" pitchFamily="18" charset="0"/>
            </a:endParaRPr>
          </a:p>
          <a:p>
            <a:pPr algn="ctr"/>
            <a:r>
              <a:rPr lang="en-ZA" sz="1100" b="1" i="1" dirty="0" smtClean="0"/>
              <a:t>For children with severe /profound</a:t>
            </a:r>
            <a:endParaRPr lang="en-ZA" sz="1100" dirty="0" smtClean="0"/>
          </a:p>
          <a:p>
            <a:pPr algn="ctr"/>
            <a:r>
              <a:rPr lang="en-ZA" sz="1100" b="1" i="1" dirty="0" smtClean="0"/>
              <a:t>Intellectual / multiple disabilities</a:t>
            </a:r>
          </a:p>
          <a:p>
            <a:pPr algn="ctr"/>
            <a:endParaRPr kumimoji="0" lang="en-ZA" altLang="en-US" sz="1600" b="1" i="0" u="none" strike="noStrike" cap="none" normalizeH="0" baseline="0" dirty="0">
              <a:ln>
                <a:noFill/>
              </a:ln>
              <a:solidFill>
                <a:prstClr val="black"/>
              </a:solidFill>
              <a:effectLst/>
              <a:latin typeface="Century Schoolbook" panose="02040604050505020304" pitchFamily="18" charset="0"/>
            </a:endParaRPr>
          </a:p>
          <a:p>
            <a:pPr lvl="0" algn="ctr" eaLnBrk="0" fontAlgn="base" hangingPunct="0">
              <a:spcBef>
                <a:spcPct val="0"/>
              </a:spcBef>
              <a:spcAft>
                <a:spcPct val="0"/>
              </a:spcAft>
            </a:pPr>
            <a:r>
              <a:rPr kumimoji="0" lang="en-ZA" altLang="en-US" sz="900" i="0" u="none" strike="noStrike" cap="none" normalizeH="0" baseline="0" dirty="0" smtClean="0">
                <a:ln>
                  <a:noFill/>
                </a:ln>
                <a:solidFill>
                  <a:srgbClr val="000000"/>
                </a:solidFill>
                <a:effectLst/>
                <a:latin typeface="+mj-lt"/>
              </a:rPr>
              <a:t>Constituent body of S.A. Federation for Mental Health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ZA" altLang="en-US" sz="900" i="0" u="none" strike="noStrike" cap="none" normalizeH="0" baseline="0" dirty="0" smtClean="0">
                <a:ln>
                  <a:noFill/>
                </a:ln>
                <a:solidFill>
                  <a:srgbClr val="000000"/>
                </a:solidFill>
                <a:effectLst/>
                <a:latin typeface="+mj-lt"/>
              </a:rPr>
              <a:t>Member of Community Chest</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ZA" altLang="en-US" sz="900" i="0" u="none" strike="noStrike" cap="none" normalizeH="0" baseline="0" dirty="0" smtClean="0">
                <a:ln>
                  <a:noFill/>
                </a:ln>
                <a:solidFill>
                  <a:srgbClr val="000000"/>
                </a:solidFill>
                <a:effectLst/>
                <a:latin typeface="+mj-lt"/>
              </a:rPr>
              <a:t>NPO 003-573</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ZA" altLang="en-US" sz="900" i="0" u="none" strike="noStrike" cap="none" normalizeH="0" baseline="0" dirty="0" smtClean="0">
                <a:ln>
                  <a:noFill/>
                </a:ln>
                <a:solidFill>
                  <a:srgbClr val="000000"/>
                </a:solidFill>
                <a:effectLst/>
                <a:latin typeface="+mj-lt"/>
              </a:rPr>
              <a:t>PBO: 18 /11 /13 /2479</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smtClean="0">
              <a:ln>
                <a:noFill/>
              </a:ln>
              <a:solidFill>
                <a:schemeClr val="accent5">
                  <a:lumMod val="50000"/>
                </a:schemeClr>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400" dirty="0" smtClean="0">
                <a:solidFill>
                  <a:schemeClr val="tx1">
                    <a:lumMod val="85000"/>
                    <a:lumOff val="15000"/>
                  </a:schemeClr>
                </a:solidFill>
              </a:rPr>
              <a:t>Deonette </a:t>
            </a:r>
            <a:r>
              <a:rPr lang="en-US" altLang="en-US" sz="1400" dirty="0" err="1" smtClean="0">
                <a:solidFill>
                  <a:schemeClr val="tx1">
                    <a:lumMod val="85000"/>
                    <a:lumOff val="15000"/>
                  </a:schemeClr>
                </a:solidFill>
              </a:rPr>
              <a:t>Janse</a:t>
            </a:r>
            <a:r>
              <a:rPr lang="en-US" altLang="en-US" sz="1400" dirty="0" smtClean="0">
                <a:solidFill>
                  <a:schemeClr val="tx1">
                    <a:lumMod val="85000"/>
                    <a:lumOff val="15000"/>
                  </a:schemeClr>
                </a:solidFill>
              </a:rPr>
              <a:t> van </a:t>
            </a:r>
            <a:r>
              <a:rPr lang="en-US" altLang="en-US" sz="1400" dirty="0" err="1" smtClean="0">
                <a:solidFill>
                  <a:schemeClr val="tx1">
                    <a:lumMod val="85000"/>
                    <a:lumOff val="15000"/>
                  </a:schemeClr>
                </a:solidFill>
              </a:rPr>
              <a:t>Rensburg</a:t>
            </a:r>
            <a:endParaRPr lang="en-US" altLang="en-US" sz="1400" dirty="0" smtClean="0">
              <a:solidFill>
                <a:schemeClr val="tx1">
                  <a:lumMod val="85000"/>
                  <a:lumOff val="15000"/>
                </a:schemeClr>
              </a:solidFill>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i="0" u="none" strike="noStrike" cap="none" normalizeH="0" baseline="0" dirty="0" err="1" smtClean="0">
                <a:ln>
                  <a:noFill/>
                </a:ln>
                <a:solidFill>
                  <a:schemeClr val="tx1">
                    <a:lumMod val="85000"/>
                    <a:lumOff val="15000"/>
                  </a:schemeClr>
                </a:solidFill>
                <a:effectLst/>
              </a:rPr>
              <a:t>Programme</a:t>
            </a:r>
            <a:r>
              <a:rPr kumimoji="0" lang="en-US" altLang="en-US" sz="1400" i="0" u="none" strike="noStrike" cap="none" normalizeH="0" baseline="0" dirty="0" smtClean="0">
                <a:ln>
                  <a:noFill/>
                </a:ln>
                <a:solidFill>
                  <a:schemeClr val="tx1">
                    <a:lumMod val="85000"/>
                    <a:lumOff val="15000"/>
                  </a:schemeClr>
                </a:solidFill>
                <a:effectLst/>
              </a:rPr>
              <a:t> Manager</a:t>
            </a:r>
          </a:p>
        </p:txBody>
      </p:sp>
      <p:sp>
        <p:nvSpPr>
          <p:cNvPr id="4" name="Text Box 2"/>
          <p:cNvSpPr txBox="1">
            <a:spLocks noChangeArrowheads="1"/>
          </p:cNvSpPr>
          <p:nvPr/>
        </p:nvSpPr>
        <p:spPr bwMode="auto">
          <a:xfrm>
            <a:off x="3564598" y="187323"/>
            <a:ext cx="2931235" cy="7397911"/>
          </a:xfrm>
          <a:prstGeom prst="rect">
            <a:avLst/>
          </a:prstGeom>
          <a:solidFill>
            <a:srgbClr val="9999FF"/>
          </a:solidFill>
          <a:ln w="38100" algn="in">
            <a:solidFill>
              <a:schemeClr val="tx2"/>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1000" b="1" i="0" u="none" strike="noStrike" cap="none" normalizeH="0" baseline="0" dirty="0" smtClean="0">
              <a:ln>
                <a:noFill/>
              </a:ln>
              <a:solidFill>
                <a:srgbClr val="000000"/>
              </a:solidFill>
              <a:effectLst/>
              <a:latin typeface="Cooper Black" panose="0208090404030B0204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strike="noStrike" cap="none" normalizeH="0" baseline="0" dirty="0" smtClean="0">
              <a:ln>
                <a:noFill/>
              </a:ln>
              <a:effectLst/>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strike="noStrike" cap="none" normalizeH="0" baseline="0" dirty="0" smtClean="0">
              <a:ln>
                <a:noFill/>
              </a:ln>
              <a:effectLst/>
              <a:latin typeface="Rockwell" panose="02060603020205020403"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strike="noStrike" cap="none" normalizeH="0" baseline="0" dirty="0" smtClean="0">
              <a:ln>
                <a:noFill/>
              </a:ln>
              <a:effectLst/>
              <a:latin typeface="Rockwell" panose="02060603020205020403"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strike="noStrike" cap="none" normalizeH="0" baseline="0" dirty="0" smtClean="0">
              <a:ln>
                <a:noFill/>
              </a:ln>
              <a:effectLst/>
              <a:latin typeface="Rockwell" panose="02060603020205020403"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8" name="Text Box 4"/>
          <p:cNvSpPr txBox="1">
            <a:spLocks noChangeArrowheads="1"/>
          </p:cNvSpPr>
          <p:nvPr/>
        </p:nvSpPr>
        <p:spPr bwMode="auto">
          <a:xfrm>
            <a:off x="-8640" y="185311"/>
            <a:ext cx="3051883" cy="7397911"/>
          </a:xfrm>
          <a:prstGeom prst="rect">
            <a:avLst/>
          </a:prstGeom>
          <a:solidFill>
            <a:srgbClr val="FF9999"/>
          </a:solidFill>
          <a:ln w="38100" algn="in">
            <a:solidFill>
              <a:schemeClr val="tx2"/>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Rockwell" panose="02060603020205020403"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Rockwell" panose="02060603020205020403"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Rockwell" panose="02060603020205020403"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9" name="Text Box 5"/>
          <p:cNvSpPr txBox="1">
            <a:spLocks noChangeArrowheads="1"/>
          </p:cNvSpPr>
          <p:nvPr/>
        </p:nvSpPr>
        <p:spPr bwMode="auto">
          <a:xfrm>
            <a:off x="3616902" y="336441"/>
            <a:ext cx="2795943" cy="647546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algn="ctr">
              <a:lnSpc>
                <a:spcPct val="80000"/>
              </a:lnSpc>
            </a:pPr>
            <a:r>
              <a:rPr lang="en-US" sz="2000" b="1" i="1" u="sng" kern="1400" dirty="0">
                <a:solidFill>
                  <a:schemeClr val="accent1">
                    <a:lumMod val="50000"/>
                  </a:schemeClr>
                </a:solidFill>
              </a:rPr>
              <a:t>CONTACT DETAILS</a:t>
            </a:r>
            <a:endParaRPr lang="en-US" sz="2000" kern="1400" dirty="0">
              <a:solidFill>
                <a:schemeClr val="accent1">
                  <a:lumMod val="50000"/>
                </a:schemeClr>
              </a:solidFill>
            </a:endParaRPr>
          </a:p>
          <a:p>
            <a:pPr algn="ctr">
              <a:lnSpc>
                <a:spcPct val="80000"/>
              </a:lnSpc>
            </a:pPr>
            <a:endParaRPr lang="en-US" sz="1200" kern="1400" dirty="0">
              <a:solidFill>
                <a:srgbClr val="000000"/>
              </a:solidFill>
              <a:latin typeface="+mj-lt"/>
            </a:endParaRPr>
          </a:p>
          <a:p>
            <a:pPr algn="ctr">
              <a:lnSpc>
                <a:spcPct val="80000"/>
              </a:lnSpc>
            </a:pPr>
            <a:r>
              <a:rPr lang="en-US" sz="1200" kern="1400" dirty="0">
                <a:solidFill>
                  <a:srgbClr val="000000"/>
                </a:solidFill>
                <a:latin typeface="+mj-lt"/>
              </a:rPr>
              <a:t> </a:t>
            </a:r>
          </a:p>
          <a:p>
            <a:pPr algn="ctr">
              <a:lnSpc>
                <a:spcPct val="80000"/>
              </a:lnSpc>
            </a:pPr>
            <a:r>
              <a:rPr lang="en-US" sz="1600" b="1" kern="1400" dirty="0">
                <a:solidFill>
                  <a:srgbClr val="000000"/>
                </a:solidFill>
                <a:latin typeface="+mj-lt"/>
              </a:rPr>
              <a:t>For further information or to  access application forms:</a:t>
            </a:r>
          </a:p>
          <a:p>
            <a:pPr algn="ctr">
              <a:lnSpc>
                <a:spcPct val="80000"/>
              </a:lnSpc>
            </a:pPr>
            <a:r>
              <a:rPr lang="en-US" sz="1200" kern="1400" dirty="0">
                <a:solidFill>
                  <a:srgbClr val="000000"/>
                </a:solidFill>
                <a:latin typeface="+mj-lt"/>
              </a:rPr>
              <a:t> </a:t>
            </a:r>
          </a:p>
          <a:p>
            <a:pPr>
              <a:lnSpc>
                <a:spcPct val="80000"/>
              </a:lnSpc>
            </a:pPr>
            <a:r>
              <a:rPr lang="en-US" sz="1200" kern="1400" dirty="0">
                <a:solidFill>
                  <a:srgbClr val="000000"/>
                </a:solidFill>
                <a:latin typeface="+mj-lt"/>
              </a:rPr>
              <a:t> </a:t>
            </a:r>
          </a:p>
          <a:p>
            <a:pPr algn="ctr">
              <a:lnSpc>
                <a:spcPct val="80000"/>
              </a:lnSpc>
            </a:pPr>
            <a:r>
              <a:rPr lang="en-US" sz="1400" kern="1400" dirty="0" smtClean="0">
                <a:solidFill>
                  <a:srgbClr val="000000"/>
                </a:solidFill>
                <a:latin typeface="+mj-lt"/>
              </a:rPr>
              <a:t>Deonette </a:t>
            </a:r>
            <a:r>
              <a:rPr lang="en-US" sz="1400" kern="1400" dirty="0" err="1" smtClean="0">
                <a:solidFill>
                  <a:srgbClr val="000000"/>
                </a:solidFill>
                <a:latin typeface="+mj-lt"/>
              </a:rPr>
              <a:t>Janse</a:t>
            </a:r>
            <a:r>
              <a:rPr lang="en-US" sz="1400" kern="1400" dirty="0" smtClean="0">
                <a:solidFill>
                  <a:srgbClr val="000000"/>
                </a:solidFill>
                <a:latin typeface="+mj-lt"/>
              </a:rPr>
              <a:t> van </a:t>
            </a:r>
            <a:r>
              <a:rPr lang="en-US" sz="1400" kern="1400" dirty="0" err="1" smtClean="0">
                <a:solidFill>
                  <a:srgbClr val="000000"/>
                </a:solidFill>
                <a:latin typeface="+mj-lt"/>
              </a:rPr>
              <a:t>Rensberg</a:t>
            </a:r>
            <a:endParaRPr lang="en-US" sz="1400" kern="1400" dirty="0" smtClean="0">
              <a:solidFill>
                <a:srgbClr val="000000"/>
              </a:solidFill>
              <a:latin typeface="+mj-lt"/>
            </a:endParaRPr>
          </a:p>
          <a:p>
            <a:pPr algn="ctr">
              <a:lnSpc>
                <a:spcPct val="80000"/>
              </a:lnSpc>
            </a:pPr>
            <a:r>
              <a:rPr lang="en-US" sz="1400" kern="1400" dirty="0" smtClean="0">
                <a:solidFill>
                  <a:srgbClr val="000000"/>
                </a:solidFill>
                <a:latin typeface="+mj-lt"/>
              </a:rPr>
              <a:t> </a:t>
            </a:r>
            <a:r>
              <a:rPr lang="en-US" sz="1400" b="1" kern="1400" dirty="0" smtClean="0">
                <a:solidFill>
                  <a:srgbClr val="000000"/>
                </a:solidFill>
                <a:latin typeface="+mj-lt"/>
              </a:rPr>
              <a:t>(</a:t>
            </a:r>
            <a:r>
              <a:rPr lang="en-US" sz="1400" b="1" kern="1400" dirty="0" err="1" smtClean="0">
                <a:solidFill>
                  <a:srgbClr val="000000"/>
                </a:solidFill>
                <a:latin typeface="+mj-lt"/>
              </a:rPr>
              <a:t>Programme</a:t>
            </a:r>
            <a:r>
              <a:rPr lang="en-US" sz="1400" b="1" kern="1400" dirty="0" smtClean="0">
                <a:solidFill>
                  <a:srgbClr val="000000"/>
                </a:solidFill>
                <a:latin typeface="+mj-lt"/>
              </a:rPr>
              <a:t> </a:t>
            </a:r>
            <a:r>
              <a:rPr lang="en-US" sz="1400" b="1" kern="1400" dirty="0">
                <a:solidFill>
                  <a:srgbClr val="000000"/>
                </a:solidFill>
                <a:latin typeface="+mj-lt"/>
              </a:rPr>
              <a:t>Manager)</a:t>
            </a:r>
            <a:endParaRPr lang="en-US" sz="1400" kern="1400" dirty="0">
              <a:solidFill>
                <a:srgbClr val="000000"/>
              </a:solidFill>
              <a:latin typeface="+mj-lt"/>
            </a:endParaRPr>
          </a:p>
          <a:p>
            <a:pPr algn="ctr">
              <a:lnSpc>
                <a:spcPct val="80000"/>
              </a:lnSpc>
            </a:pPr>
            <a:r>
              <a:rPr lang="en-US" sz="1200" kern="1400" dirty="0">
                <a:solidFill>
                  <a:srgbClr val="000000"/>
                </a:solidFill>
                <a:latin typeface="+mj-lt"/>
              </a:rPr>
              <a:t> </a:t>
            </a:r>
          </a:p>
          <a:p>
            <a:pPr algn="ctr">
              <a:lnSpc>
                <a:spcPct val="80000"/>
              </a:lnSpc>
            </a:pPr>
            <a:r>
              <a:rPr lang="en-US" sz="1200" b="1" kern="1400" dirty="0">
                <a:solidFill>
                  <a:srgbClr val="000000"/>
                </a:solidFill>
                <a:latin typeface="+mj-lt"/>
              </a:rPr>
              <a:t>E-mail: </a:t>
            </a:r>
            <a:r>
              <a:rPr lang="en-US" sz="1200" kern="1400" dirty="0" smtClean="0">
                <a:solidFill>
                  <a:srgbClr val="000000"/>
                </a:solidFill>
                <a:latin typeface="+mj-lt"/>
              </a:rPr>
              <a:t>deonette@pemhs.org.za</a:t>
            </a:r>
            <a:endParaRPr lang="en-US" sz="1200" kern="1400" dirty="0">
              <a:solidFill>
                <a:srgbClr val="000000"/>
              </a:solidFill>
              <a:latin typeface="+mj-lt"/>
            </a:endParaRPr>
          </a:p>
          <a:p>
            <a:pPr algn="ctr">
              <a:lnSpc>
                <a:spcPct val="80000"/>
              </a:lnSpc>
            </a:pPr>
            <a:r>
              <a:rPr lang="en-US" sz="1200" b="1" kern="1400" dirty="0">
                <a:solidFill>
                  <a:srgbClr val="000000"/>
                </a:solidFill>
                <a:latin typeface="+mj-lt"/>
              </a:rPr>
              <a:t> </a:t>
            </a:r>
            <a:endParaRPr lang="en-US" sz="1200" kern="1400" dirty="0">
              <a:solidFill>
                <a:srgbClr val="000000"/>
              </a:solidFill>
              <a:latin typeface="+mj-lt"/>
            </a:endParaRPr>
          </a:p>
          <a:p>
            <a:pPr>
              <a:lnSpc>
                <a:spcPct val="80000"/>
              </a:lnSpc>
            </a:pPr>
            <a:r>
              <a:rPr lang="en-US" sz="1200" kern="1400" dirty="0">
                <a:solidFill>
                  <a:srgbClr val="000000"/>
                </a:solidFill>
                <a:latin typeface="+mj-lt"/>
              </a:rPr>
              <a:t> </a:t>
            </a:r>
          </a:p>
          <a:p>
            <a:pPr>
              <a:lnSpc>
                <a:spcPct val="80000"/>
              </a:lnSpc>
            </a:pPr>
            <a:r>
              <a:rPr lang="en-US" sz="1200" kern="1400" dirty="0">
                <a:solidFill>
                  <a:srgbClr val="000000"/>
                </a:solidFill>
                <a:latin typeface="+mj-lt"/>
              </a:rPr>
              <a:t> </a:t>
            </a:r>
            <a:endParaRPr lang="en-US" sz="1200" kern="1400" dirty="0" smtClean="0">
              <a:solidFill>
                <a:srgbClr val="000000"/>
              </a:solidFill>
              <a:latin typeface="+mj-lt"/>
            </a:endParaRPr>
          </a:p>
          <a:p>
            <a:pPr algn="ctr">
              <a:lnSpc>
                <a:spcPct val="80000"/>
              </a:lnSpc>
            </a:pPr>
            <a:endParaRPr lang="en-US" sz="1200" kern="1400" dirty="0"/>
          </a:p>
          <a:p>
            <a:pPr algn="ctr">
              <a:lnSpc>
                <a:spcPct val="80000"/>
              </a:lnSpc>
            </a:pPr>
            <a:endParaRPr lang="en-US" sz="1200" kern="1400" dirty="0" smtClean="0"/>
          </a:p>
          <a:p>
            <a:pPr algn="ctr">
              <a:lnSpc>
                <a:spcPct val="80000"/>
              </a:lnSpc>
            </a:pPr>
            <a:endParaRPr lang="en-US" sz="1200" kern="1400" dirty="0"/>
          </a:p>
          <a:p>
            <a:pPr>
              <a:lnSpc>
                <a:spcPct val="80000"/>
              </a:lnSpc>
            </a:pPr>
            <a:endParaRPr lang="en-US" sz="1200" kern="1400" dirty="0">
              <a:solidFill>
                <a:srgbClr val="000000"/>
              </a:solidFill>
              <a:latin typeface="+mj-lt"/>
            </a:endParaRPr>
          </a:p>
          <a:p>
            <a:pPr algn="ctr">
              <a:lnSpc>
                <a:spcPct val="80000"/>
              </a:lnSpc>
            </a:pPr>
            <a:r>
              <a:rPr lang="en-US" sz="1200" b="1" kern="1400" dirty="0">
                <a:solidFill>
                  <a:srgbClr val="000000"/>
                </a:solidFill>
                <a:latin typeface="+mj-lt"/>
              </a:rPr>
              <a:t> </a:t>
            </a:r>
            <a:endParaRPr lang="en-US" sz="1200" kern="1400" dirty="0">
              <a:solidFill>
                <a:srgbClr val="000000"/>
              </a:solidFill>
              <a:latin typeface="+mj-lt"/>
            </a:endParaRPr>
          </a:p>
          <a:p>
            <a:pPr algn="ctr">
              <a:lnSpc>
                <a:spcPct val="80000"/>
              </a:lnSpc>
            </a:pPr>
            <a:r>
              <a:rPr lang="en-US" sz="1200" b="1" kern="1400" dirty="0" smtClean="0">
                <a:solidFill>
                  <a:srgbClr val="000000"/>
                </a:solidFill>
                <a:latin typeface="+mj-lt"/>
              </a:rPr>
              <a:t>Postal Address:</a:t>
            </a:r>
          </a:p>
          <a:p>
            <a:pPr algn="ctr">
              <a:lnSpc>
                <a:spcPct val="80000"/>
              </a:lnSpc>
            </a:pPr>
            <a:r>
              <a:rPr lang="en-US" sz="1200" kern="1400" dirty="0" smtClean="0">
                <a:solidFill>
                  <a:srgbClr val="000000"/>
                </a:solidFill>
                <a:latin typeface="+mj-lt"/>
              </a:rPr>
              <a:t>P.O</a:t>
            </a:r>
            <a:r>
              <a:rPr lang="en-US" sz="1200" kern="1400" dirty="0">
                <a:solidFill>
                  <a:srgbClr val="000000"/>
                </a:solidFill>
                <a:latin typeface="+mj-lt"/>
              </a:rPr>
              <a:t>. Box 7564</a:t>
            </a:r>
          </a:p>
          <a:p>
            <a:pPr algn="ctr">
              <a:lnSpc>
                <a:spcPct val="80000"/>
              </a:lnSpc>
            </a:pPr>
            <a:r>
              <a:rPr lang="en-US" sz="1200" kern="1400" dirty="0">
                <a:solidFill>
                  <a:srgbClr val="000000"/>
                </a:solidFill>
                <a:latin typeface="+mj-lt"/>
              </a:rPr>
              <a:t>Newton Park </a:t>
            </a:r>
          </a:p>
          <a:p>
            <a:pPr algn="ctr">
              <a:lnSpc>
                <a:spcPct val="80000"/>
              </a:lnSpc>
            </a:pPr>
            <a:r>
              <a:rPr lang="en-US" sz="1200" kern="1400" dirty="0">
                <a:solidFill>
                  <a:srgbClr val="000000"/>
                </a:solidFill>
                <a:latin typeface="+mj-lt"/>
              </a:rPr>
              <a:t>6055</a:t>
            </a:r>
          </a:p>
          <a:p>
            <a:pPr algn="ctr">
              <a:lnSpc>
                <a:spcPct val="80000"/>
              </a:lnSpc>
            </a:pPr>
            <a:r>
              <a:rPr lang="en-US" sz="1200" b="1" kern="1400" dirty="0">
                <a:solidFill>
                  <a:srgbClr val="000000"/>
                </a:solidFill>
                <a:latin typeface="+mj-lt"/>
              </a:rPr>
              <a:t> </a:t>
            </a:r>
            <a:endParaRPr lang="en-US" sz="1200" kern="1400" dirty="0">
              <a:solidFill>
                <a:srgbClr val="000000"/>
              </a:solidFill>
              <a:latin typeface="+mj-lt"/>
            </a:endParaRPr>
          </a:p>
          <a:p>
            <a:pPr algn="ctr">
              <a:lnSpc>
                <a:spcPct val="80000"/>
              </a:lnSpc>
            </a:pPr>
            <a:r>
              <a:rPr lang="en-US" sz="1200" b="1" kern="1400" dirty="0" smtClean="0">
                <a:solidFill>
                  <a:srgbClr val="000000"/>
                </a:solidFill>
                <a:latin typeface="+mj-lt"/>
              </a:rPr>
              <a:t>Physical Address:</a:t>
            </a:r>
          </a:p>
          <a:p>
            <a:pPr algn="ctr">
              <a:lnSpc>
                <a:spcPct val="80000"/>
              </a:lnSpc>
            </a:pPr>
            <a:r>
              <a:rPr lang="en-US" sz="1200" kern="1400" dirty="0" smtClean="0">
                <a:solidFill>
                  <a:srgbClr val="000000"/>
                </a:solidFill>
                <a:latin typeface="+mj-lt"/>
              </a:rPr>
              <a:t>21 </a:t>
            </a:r>
            <a:r>
              <a:rPr lang="en-US" sz="1200" kern="1400" dirty="0">
                <a:solidFill>
                  <a:srgbClr val="000000"/>
                </a:solidFill>
                <a:latin typeface="+mj-lt"/>
              </a:rPr>
              <a:t>William Street</a:t>
            </a:r>
          </a:p>
          <a:p>
            <a:pPr algn="ctr">
              <a:lnSpc>
                <a:spcPct val="80000"/>
              </a:lnSpc>
            </a:pPr>
            <a:r>
              <a:rPr lang="en-US" sz="1200" kern="1400" dirty="0">
                <a:solidFill>
                  <a:srgbClr val="000000"/>
                </a:solidFill>
                <a:latin typeface="+mj-lt"/>
              </a:rPr>
              <a:t>Cotswold </a:t>
            </a:r>
          </a:p>
          <a:p>
            <a:pPr algn="ctr">
              <a:lnSpc>
                <a:spcPct val="80000"/>
              </a:lnSpc>
            </a:pPr>
            <a:r>
              <a:rPr lang="en-US" sz="1200" kern="1400" dirty="0">
                <a:solidFill>
                  <a:srgbClr val="000000"/>
                </a:solidFill>
                <a:latin typeface="+mj-lt"/>
              </a:rPr>
              <a:t>Port Elizabeth</a:t>
            </a:r>
          </a:p>
          <a:p>
            <a:pPr algn="ctr">
              <a:lnSpc>
                <a:spcPct val="80000"/>
              </a:lnSpc>
            </a:pPr>
            <a:r>
              <a:rPr lang="en-US" sz="1200" kern="1400" dirty="0">
                <a:solidFill>
                  <a:srgbClr val="000000"/>
                </a:solidFill>
                <a:latin typeface="+mj-lt"/>
              </a:rPr>
              <a:t>6045</a:t>
            </a:r>
          </a:p>
          <a:p>
            <a:pPr algn="ctr">
              <a:lnSpc>
                <a:spcPct val="80000"/>
              </a:lnSpc>
            </a:pPr>
            <a:r>
              <a:rPr lang="en-US" sz="1200" b="1" kern="1400" dirty="0">
                <a:solidFill>
                  <a:srgbClr val="000000"/>
                </a:solidFill>
                <a:latin typeface="+mj-lt"/>
              </a:rPr>
              <a:t> </a:t>
            </a:r>
            <a:endParaRPr lang="en-US" sz="1200" kern="1400" dirty="0">
              <a:solidFill>
                <a:srgbClr val="000000"/>
              </a:solidFill>
              <a:latin typeface="+mj-lt"/>
            </a:endParaRPr>
          </a:p>
          <a:p>
            <a:pPr algn="ctr">
              <a:lnSpc>
                <a:spcPct val="80000"/>
              </a:lnSpc>
            </a:pPr>
            <a:r>
              <a:rPr lang="en-US" sz="1200" b="1" kern="1400" dirty="0">
                <a:solidFill>
                  <a:srgbClr val="000000"/>
                </a:solidFill>
                <a:latin typeface="+mj-lt"/>
              </a:rPr>
              <a:t>Tel: </a:t>
            </a:r>
            <a:r>
              <a:rPr lang="en-US" sz="1200" kern="1400" dirty="0">
                <a:solidFill>
                  <a:srgbClr val="000000"/>
                </a:solidFill>
                <a:latin typeface="+mj-lt"/>
              </a:rPr>
              <a:t>(041) 365 0502</a:t>
            </a:r>
          </a:p>
          <a:p>
            <a:pPr algn="ctr">
              <a:lnSpc>
                <a:spcPct val="80000"/>
              </a:lnSpc>
            </a:pPr>
            <a:r>
              <a:rPr lang="en-US" sz="1200" b="1" kern="1400" dirty="0">
                <a:solidFill>
                  <a:srgbClr val="000000"/>
                </a:solidFill>
                <a:latin typeface="+mj-lt"/>
              </a:rPr>
              <a:t> </a:t>
            </a:r>
            <a:endParaRPr lang="en-US" sz="1200" kern="1400" dirty="0">
              <a:solidFill>
                <a:srgbClr val="000000"/>
              </a:solidFill>
              <a:latin typeface="+mj-lt"/>
            </a:endParaRPr>
          </a:p>
          <a:p>
            <a:pPr algn="ctr">
              <a:lnSpc>
                <a:spcPct val="80000"/>
              </a:lnSpc>
            </a:pPr>
            <a:r>
              <a:rPr lang="en-US" sz="1200" b="1" kern="1400" dirty="0">
                <a:solidFill>
                  <a:srgbClr val="000000"/>
                </a:solidFill>
                <a:latin typeface="+mj-lt"/>
              </a:rPr>
              <a:t>Fax: </a:t>
            </a:r>
            <a:r>
              <a:rPr lang="en-US" sz="1200" kern="1400" dirty="0">
                <a:solidFill>
                  <a:srgbClr val="000000"/>
                </a:solidFill>
                <a:latin typeface="+mj-lt"/>
              </a:rPr>
              <a:t>(041) 365 0529</a:t>
            </a:r>
          </a:p>
          <a:p>
            <a:pPr algn="ctr">
              <a:lnSpc>
                <a:spcPct val="80000"/>
              </a:lnSpc>
            </a:pPr>
            <a:r>
              <a:rPr lang="en-US" sz="1200" kern="1400" dirty="0">
                <a:solidFill>
                  <a:srgbClr val="000000"/>
                </a:solidFill>
                <a:latin typeface="+mj-lt"/>
              </a:rPr>
              <a:t> </a:t>
            </a:r>
          </a:p>
          <a:p>
            <a:pPr algn="ctr">
              <a:lnSpc>
                <a:spcPct val="80000"/>
              </a:lnSpc>
            </a:pPr>
            <a:r>
              <a:rPr lang="en-US" sz="1200" b="1" kern="1400" dirty="0">
                <a:solidFill>
                  <a:srgbClr val="000000"/>
                </a:solidFill>
                <a:latin typeface="+mj-lt"/>
              </a:rPr>
              <a:t> </a:t>
            </a:r>
            <a:endParaRPr lang="en-US" sz="1200" kern="1400" dirty="0">
              <a:solidFill>
                <a:srgbClr val="000000"/>
              </a:solidFill>
              <a:latin typeface="+mj-lt"/>
            </a:endParaRPr>
          </a:p>
          <a:p>
            <a:pPr algn="ctr">
              <a:lnSpc>
                <a:spcPct val="80000"/>
              </a:lnSpc>
            </a:pPr>
            <a:r>
              <a:rPr lang="en-US" sz="1200" b="1" kern="1400" dirty="0">
                <a:solidFill>
                  <a:srgbClr val="000000"/>
                </a:solidFill>
                <a:latin typeface="+mj-lt"/>
              </a:rPr>
              <a:t>Fax2E-mail: </a:t>
            </a:r>
            <a:r>
              <a:rPr lang="en-US" sz="1200" kern="1400" dirty="0">
                <a:solidFill>
                  <a:srgbClr val="000000"/>
                </a:solidFill>
                <a:latin typeface="+mj-lt"/>
              </a:rPr>
              <a:t>086 513 1856</a:t>
            </a:r>
          </a:p>
          <a:p>
            <a:pPr algn="ctr">
              <a:lnSpc>
                <a:spcPct val="80000"/>
              </a:lnSpc>
            </a:pPr>
            <a:r>
              <a:rPr lang="en-US" sz="1200" b="1" kern="1400" dirty="0">
                <a:solidFill>
                  <a:srgbClr val="000000"/>
                </a:solidFill>
                <a:latin typeface="+mj-lt"/>
              </a:rPr>
              <a:t> </a:t>
            </a:r>
            <a:endParaRPr lang="en-US" sz="1200" kern="1400" dirty="0">
              <a:solidFill>
                <a:srgbClr val="000000"/>
              </a:solidFill>
              <a:latin typeface="+mj-lt"/>
            </a:endParaRPr>
          </a:p>
          <a:p>
            <a:pPr algn="ctr">
              <a:lnSpc>
                <a:spcPct val="80000"/>
              </a:lnSpc>
            </a:pPr>
            <a:r>
              <a:rPr lang="en-US" sz="1200" b="1" kern="1400" dirty="0">
                <a:solidFill>
                  <a:srgbClr val="000000"/>
                </a:solidFill>
                <a:latin typeface="+mj-lt"/>
              </a:rPr>
              <a:t>E-mail: </a:t>
            </a:r>
            <a:r>
              <a:rPr lang="en-US" sz="1200" kern="1400" dirty="0">
                <a:solidFill>
                  <a:srgbClr val="000000"/>
                </a:solidFill>
                <a:latin typeface="+mj-lt"/>
              </a:rPr>
              <a:t>pemhs@global.co.za </a:t>
            </a:r>
          </a:p>
          <a:p>
            <a:pPr algn="ctr">
              <a:lnSpc>
                <a:spcPct val="80000"/>
              </a:lnSpc>
            </a:pPr>
            <a:r>
              <a:rPr lang="en-US" sz="1200" b="1" kern="1400" dirty="0">
                <a:solidFill>
                  <a:srgbClr val="000000"/>
                </a:solidFill>
                <a:latin typeface="+mj-lt"/>
              </a:rPr>
              <a:t> </a:t>
            </a:r>
            <a:endParaRPr lang="en-US" sz="1200" kern="1400" dirty="0">
              <a:solidFill>
                <a:srgbClr val="000000"/>
              </a:solidFill>
              <a:latin typeface="+mj-lt"/>
            </a:endParaRPr>
          </a:p>
          <a:p>
            <a:pPr algn="ctr">
              <a:lnSpc>
                <a:spcPct val="80000"/>
              </a:lnSpc>
            </a:pPr>
            <a:r>
              <a:rPr lang="en-US" sz="1200" b="1" kern="1400" dirty="0">
                <a:solidFill>
                  <a:srgbClr val="000000"/>
                </a:solidFill>
                <a:latin typeface="+mj-lt"/>
              </a:rPr>
              <a:t>Web site: </a:t>
            </a:r>
            <a:r>
              <a:rPr lang="en-US" sz="1200" kern="1400" dirty="0">
                <a:solidFill>
                  <a:srgbClr val="000000"/>
                </a:solidFill>
                <a:latin typeface="+mj-lt"/>
              </a:rPr>
              <a:t>www.pemh.org</a:t>
            </a:r>
          </a:p>
          <a:p>
            <a:pPr>
              <a:lnSpc>
                <a:spcPct val="130000"/>
              </a:lnSpc>
              <a:spcAft>
                <a:spcPts val="1202"/>
              </a:spcAft>
            </a:pPr>
            <a:r>
              <a:rPr lang="en-US" sz="800" kern="1400" dirty="0">
                <a:solidFill>
                  <a:srgbClr val="000000"/>
                </a:solidFill>
                <a:latin typeface="Gill Sans MT" panose="020B0502020104020203" pitchFamily="34" charset="0"/>
              </a:rPr>
              <a:t> </a:t>
            </a:r>
          </a:p>
          <a:p>
            <a:pPr algn="just">
              <a:lnSpc>
                <a:spcPct val="125000"/>
              </a:lnSpc>
            </a:pPr>
            <a:r>
              <a:rPr lang="en-ZA" sz="1600" kern="1400" dirty="0">
                <a:solidFill>
                  <a:srgbClr val="000000"/>
                </a:solidFill>
                <a:latin typeface="Verdana" panose="020B0604030504040204" pitchFamily="34" charset="0"/>
              </a:rPr>
              <a:t> </a:t>
            </a:r>
            <a:endParaRPr lang="en-ZA" kern="1400" dirty="0">
              <a:solidFill>
                <a:srgbClr val="000000"/>
              </a:solidFill>
              <a:latin typeface="Franklin Gothic Book" panose="020B0503020102020204" pitchFamily="34" charset="0"/>
            </a:endParaRPr>
          </a:p>
          <a:p>
            <a:pPr algn="just">
              <a:lnSpc>
                <a:spcPct val="125000"/>
              </a:lnSpc>
            </a:pPr>
            <a:r>
              <a:rPr lang="en-ZA" sz="800" kern="1400" dirty="0">
                <a:solidFill>
                  <a:srgbClr val="000000"/>
                </a:solidFill>
                <a:latin typeface="Verdana" panose="020B0604030504040204" pitchFamily="34" charset="0"/>
              </a:rPr>
              <a:t> </a:t>
            </a:r>
            <a:endParaRPr lang="en-ZA" kern="1400" dirty="0">
              <a:solidFill>
                <a:srgbClr val="000000"/>
              </a:solidFill>
              <a:latin typeface="Franklin Gothic Book" panose="020B0503020102020204" pitchFamily="34" charset="0"/>
            </a:endParaRPr>
          </a:p>
          <a:p>
            <a:pPr algn="just">
              <a:lnSpc>
                <a:spcPct val="125000"/>
              </a:lnSpc>
            </a:pPr>
            <a:r>
              <a:rPr lang="en-ZA" sz="800" kern="1400" dirty="0">
                <a:solidFill>
                  <a:srgbClr val="000000"/>
                </a:solidFill>
                <a:latin typeface="Verdana" panose="020B0604030504040204" pitchFamily="34" charset="0"/>
              </a:rPr>
              <a:t> </a:t>
            </a:r>
            <a:endParaRPr lang="en-ZA" kern="1400" dirty="0">
              <a:solidFill>
                <a:srgbClr val="000000"/>
              </a:solidFill>
              <a:latin typeface="Franklin Gothic Book" panose="020B0503020102020204" pitchFamily="34" charset="0"/>
            </a:endParaRPr>
          </a:p>
          <a:p>
            <a:pPr algn="just">
              <a:lnSpc>
                <a:spcPct val="150000"/>
              </a:lnSpc>
              <a:spcAft>
                <a:spcPts val="598"/>
              </a:spcAft>
            </a:pPr>
            <a:r>
              <a:rPr lang="en-ZA" sz="1600" kern="1400" dirty="0">
                <a:solidFill>
                  <a:srgbClr val="000000"/>
                </a:solidFill>
                <a:latin typeface="Verdana" panose="020B0604030504040204" pitchFamily="34" charset="0"/>
              </a:rPr>
              <a:t> </a:t>
            </a:r>
            <a:endParaRPr lang="en-ZA" kern="1400" dirty="0">
              <a:solidFill>
                <a:srgbClr val="000000"/>
              </a:solidFill>
              <a:latin typeface="Franklin Gothic Book" panose="020B0503020102020204" pitchFamily="34" charset="0"/>
            </a:endParaRPr>
          </a:p>
          <a:p>
            <a:pPr algn="just">
              <a:lnSpc>
                <a:spcPct val="150000"/>
              </a:lnSpc>
              <a:spcAft>
                <a:spcPts val="598"/>
              </a:spcAft>
            </a:pPr>
            <a:r>
              <a:rPr lang="en-ZA" sz="1600" kern="1400" dirty="0">
                <a:solidFill>
                  <a:srgbClr val="000000"/>
                </a:solidFill>
                <a:latin typeface="Verdana" panose="020B0604030504040204" pitchFamily="34" charset="0"/>
              </a:rPr>
              <a:t> </a:t>
            </a:r>
            <a:endParaRPr lang="en-ZA" kern="1400" dirty="0">
              <a:solidFill>
                <a:srgbClr val="000000"/>
              </a:solidFill>
              <a:latin typeface="Franklin Gothic Book" panose="020B0503020102020204" pitchFamily="34" charset="0"/>
            </a:endParaRPr>
          </a:p>
          <a:p>
            <a:pPr algn="just">
              <a:lnSpc>
                <a:spcPct val="150000"/>
              </a:lnSpc>
              <a:spcAft>
                <a:spcPts val="598"/>
              </a:spcAft>
            </a:pPr>
            <a:r>
              <a:rPr lang="en-ZA" sz="1600" kern="1400" dirty="0">
                <a:solidFill>
                  <a:srgbClr val="000000"/>
                </a:solidFill>
                <a:latin typeface="Arial" panose="020B0604020202020204" pitchFamily="34" charset="0"/>
              </a:rPr>
              <a:t> </a:t>
            </a:r>
            <a:endParaRPr lang="en-ZA" kern="1400" dirty="0">
              <a:solidFill>
                <a:srgbClr val="000000"/>
              </a:solidFill>
              <a:latin typeface="Franklin Gothic Book" panose="020B0503020102020204" pitchFamily="34" charset="0"/>
            </a:endParaRPr>
          </a:p>
          <a:p>
            <a:pPr algn="just">
              <a:lnSpc>
                <a:spcPct val="150000"/>
              </a:lnSpc>
              <a:spcAft>
                <a:spcPts val="598"/>
              </a:spcAft>
            </a:pPr>
            <a:r>
              <a:rPr lang="en-ZA" sz="1600" kern="1400" dirty="0">
                <a:solidFill>
                  <a:srgbClr val="000000"/>
                </a:solidFill>
                <a:latin typeface="Franklin Gothic Book" panose="020B050302010202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598"/>
              </a:spcAft>
            </a:pPr>
            <a:r>
              <a:rPr lang="en-ZA" sz="1600" kern="1400" dirty="0">
                <a:solidFill>
                  <a:srgbClr val="000000"/>
                </a:solidFill>
                <a:latin typeface="Franklin Gothic Book" panose="020B050302010202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598"/>
              </a:spcAft>
            </a:pPr>
            <a:r>
              <a:rPr lang="en-ZA" sz="1600" kern="1400" dirty="0">
                <a:solidFill>
                  <a:srgbClr val="000000"/>
                </a:solidFill>
                <a:latin typeface="Franklin Gothic Book" panose="020B050302010202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598"/>
              </a:spcAft>
            </a:pPr>
            <a:r>
              <a:rPr lang="en-ZA" sz="1600" kern="1400" dirty="0">
                <a:solidFill>
                  <a:srgbClr val="000000"/>
                </a:solidFill>
                <a:latin typeface="Franklin Gothic Book" panose="020B050302010202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598"/>
              </a:spcAft>
            </a:pPr>
            <a:r>
              <a:rPr lang="en-ZA" sz="1600" kern="1400" dirty="0">
                <a:solidFill>
                  <a:srgbClr val="000000"/>
                </a:solidFill>
                <a:latin typeface="Franklin Gothic Book" panose="020B050302010202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598"/>
              </a:spcAft>
            </a:pPr>
            <a:r>
              <a:rPr lang="en-ZA" sz="1600" kern="1400" dirty="0">
                <a:solidFill>
                  <a:srgbClr val="000000"/>
                </a:solidFill>
                <a:latin typeface="Franklin Gothic Book" panose="020B050302010202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598"/>
              </a:spcAft>
            </a:pPr>
            <a:r>
              <a:rPr lang="en-ZA" sz="1600" kern="1400" dirty="0">
                <a:solidFill>
                  <a:srgbClr val="000000"/>
                </a:solidFill>
                <a:latin typeface="Franklin Gothic Book" panose="020B050302010202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598"/>
              </a:spcAft>
            </a:pPr>
            <a:r>
              <a:rPr lang="en-ZA" sz="1600" kern="1400" dirty="0">
                <a:solidFill>
                  <a:srgbClr val="000000"/>
                </a:solidFill>
                <a:latin typeface="Franklin Gothic Book" panose="020B050302010202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598"/>
              </a:spcAft>
            </a:pPr>
            <a:r>
              <a:rPr lang="en-ZA" sz="1600" kern="1400" dirty="0">
                <a:solidFill>
                  <a:srgbClr val="000000"/>
                </a:solidFill>
                <a:latin typeface="Franklin Gothic Book" panose="020B050302010202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598"/>
              </a:spcAft>
            </a:pPr>
            <a:r>
              <a:rPr lang="en-ZA" sz="1600" kern="1400" dirty="0">
                <a:solidFill>
                  <a:srgbClr val="000000"/>
                </a:solidFill>
                <a:latin typeface="Franklin Gothic Book" panose="020B050302010202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598"/>
              </a:spcAft>
            </a:pPr>
            <a:r>
              <a:rPr lang="en-ZA" sz="1600" kern="1400" dirty="0">
                <a:solidFill>
                  <a:srgbClr val="000000"/>
                </a:solidFill>
                <a:latin typeface="Franklin Gothic Book" panose="020B050302010202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598"/>
              </a:spcAft>
            </a:pPr>
            <a:r>
              <a:rPr lang="en-ZA" sz="1600" kern="1400" dirty="0">
                <a:solidFill>
                  <a:srgbClr val="000000"/>
                </a:solidFill>
                <a:latin typeface="Franklin Gothic Book" panose="020B050302010202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598"/>
              </a:spcAft>
            </a:pPr>
            <a:r>
              <a:rPr lang="en-ZA" sz="1600" kern="1400" dirty="0">
                <a:solidFill>
                  <a:srgbClr val="000000"/>
                </a:solidFill>
                <a:latin typeface="Franklin Gothic Book" panose="020B050302010202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598"/>
              </a:spcAft>
            </a:pPr>
            <a:r>
              <a:rPr lang="en-ZA" sz="1600" kern="1400" dirty="0">
                <a:solidFill>
                  <a:srgbClr val="000000"/>
                </a:solidFill>
                <a:latin typeface="Franklin Gothic Book" panose="020B050302010202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598"/>
              </a:spcAft>
            </a:pPr>
            <a:r>
              <a:rPr lang="en-ZA" sz="1600" kern="1400" dirty="0">
                <a:solidFill>
                  <a:srgbClr val="000000"/>
                </a:solidFill>
                <a:latin typeface="Franklin Gothic Book" panose="020B050302010202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598"/>
              </a:spcAft>
            </a:pPr>
            <a:r>
              <a:rPr lang="en-ZA" sz="1600" kern="1400" dirty="0">
                <a:solidFill>
                  <a:srgbClr val="000000"/>
                </a:solidFill>
                <a:latin typeface="Franklin Gothic Book" panose="020B050302010202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598"/>
              </a:spcAft>
            </a:pPr>
            <a:r>
              <a:rPr lang="en-ZA" sz="1600" kern="1400" dirty="0">
                <a:solidFill>
                  <a:srgbClr val="000000"/>
                </a:solidFill>
                <a:latin typeface="Franklin Gothic Book" panose="020B050302010202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598"/>
              </a:spcAft>
            </a:pPr>
            <a:r>
              <a:rPr lang="en-ZA" sz="1600" kern="1400" dirty="0">
                <a:solidFill>
                  <a:srgbClr val="000000"/>
                </a:solidFill>
                <a:latin typeface="Franklin Gothic Book" panose="020B050302010202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1400"/>
              </a:spcAft>
            </a:pPr>
            <a:r>
              <a:rPr lang="en-ZA" sz="1600" kern="1400" dirty="0">
                <a:solidFill>
                  <a:srgbClr val="000000"/>
                </a:solidFill>
                <a:latin typeface="Franklin Gothic Book" panose="020B050302010202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600"/>
              </a:spcAft>
            </a:pPr>
            <a:r>
              <a:rPr lang="en-ZA" sz="2000" kern="1400" dirty="0">
                <a:solidFill>
                  <a:srgbClr val="000000"/>
                </a:solidFill>
                <a:latin typeface="Verdana" panose="020B060403050404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600"/>
              </a:spcAft>
            </a:pPr>
            <a:r>
              <a:rPr lang="en-ZA" sz="2000" kern="1400" dirty="0">
                <a:solidFill>
                  <a:srgbClr val="000000"/>
                </a:solidFill>
                <a:latin typeface="Verdana" panose="020B060403050404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600"/>
              </a:spcAft>
            </a:pPr>
            <a:r>
              <a:rPr lang="en-ZA" sz="2000" kern="1400" dirty="0">
                <a:solidFill>
                  <a:srgbClr val="000000"/>
                </a:solidFill>
                <a:latin typeface="Verdana" panose="020B060403050404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600"/>
              </a:spcAft>
            </a:pPr>
            <a:r>
              <a:rPr lang="en-ZA" sz="2000" kern="1400" dirty="0">
                <a:solidFill>
                  <a:srgbClr val="000000"/>
                </a:solidFill>
                <a:latin typeface="Verdana" panose="020B060403050404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600"/>
              </a:spcAft>
            </a:pPr>
            <a:r>
              <a:rPr lang="en-ZA" sz="3600" kern="1400" dirty="0">
                <a:solidFill>
                  <a:srgbClr val="000000"/>
                </a:solidFill>
                <a:latin typeface="Franklin Gothic Book" panose="020B0503020102020204" pitchFamily="34" charset="0"/>
              </a:rPr>
              <a:t> </a:t>
            </a:r>
            <a:endParaRPr lang="en-ZA" kern="1400" dirty="0">
              <a:solidFill>
                <a:srgbClr val="000000"/>
              </a:solidFill>
              <a:latin typeface="Franklin Gothic Book" panose="020B0503020102020204" pitchFamily="34" charset="0"/>
            </a:endParaRPr>
          </a:p>
          <a:p>
            <a:pPr>
              <a:lnSpc>
                <a:spcPct val="150000"/>
              </a:lnSpc>
              <a:spcAft>
                <a:spcPts val="598"/>
              </a:spcAft>
            </a:pPr>
            <a:r>
              <a:rPr lang="en-ZA" kern="1400" dirty="0">
                <a:solidFill>
                  <a:srgbClr val="000000"/>
                </a:solidFill>
                <a:latin typeface="Franklin Gothic Book" panose="020B05030201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1"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25650" y="501824"/>
            <a:ext cx="1408835" cy="1637125"/>
          </a:xfrm>
          <a:prstGeom prst="rect">
            <a:avLst/>
          </a:prstGeom>
        </p:spPr>
      </p:pic>
      <p:sp>
        <p:nvSpPr>
          <p:cNvPr id="13" name="Text Box 5"/>
          <p:cNvSpPr txBox="1">
            <a:spLocks noChangeArrowheads="1"/>
          </p:cNvSpPr>
          <p:nvPr/>
        </p:nvSpPr>
        <p:spPr bwMode="auto">
          <a:xfrm>
            <a:off x="93901" y="336441"/>
            <a:ext cx="2769417" cy="6633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lvl="0" algn="ctr" eaLnBrk="0" fontAlgn="base" hangingPunct="0">
              <a:spcBef>
                <a:spcPct val="0"/>
              </a:spcBef>
              <a:spcAft>
                <a:spcPct val="0"/>
              </a:spcAft>
            </a:pPr>
            <a:r>
              <a:rPr lang="en-US" altLang="en-US" sz="1100" b="1" dirty="0" smtClean="0">
                <a:solidFill>
                  <a:srgbClr val="000000"/>
                </a:solidFill>
              </a:rPr>
              <a:t> </a:t>
            </a:r>
            <a:r>
              <a:rPr lang="en-ZA" altLang="en-US" sz="1100" b="1" u="sng" dirty="0">
                <a:solidFill>
                  <a:schemeClr val="accent1">
                    <a:lumMod val="50000"/>
                  </a:schemeClr>
                </a:solidFill>
              </a:rPr>
              <a:t>VISION</a:t>
            </a:r>
          </a:p>
          <a:p>
            <a:pPr lvl="0" algn="ctr" eaLnBrk="0" fontAlgn="base" hangingPunct="0">
              <a:spcBef>
                <a:spcPct val="0"/>
              </a:spcBef>
              <a:spcAft>
                <a:spcPct val="0"/>
              </a:spcAft>
            </a:pPr>
            <a:endParaRPr lang="en-ZA" altLang="en-US" sz="800" b="1" dirty="0">
              <a:latin typeface="+mj-lt"/>
            </a:endParaRPr>
          </a:p>
          <a:p>
            <a:pPr lvl="0" algn="ctr" eaLnBrk="0" fontAlgn="base" hangingPunct="0">
              <a:spcBef>
                <a:spcPct val="0"/>
              </a:spcBef>
              <a:spcAft>
                <a:spcPct val="0"/>
              </a:spcAft>
            </a:pPr>
            <a:r>
              <a:rPr lang="en-ZA" altLang="en-US" sz="1000" b="1" dirty="0">
                <a:latin typeface="+mj-lt"/>
              </a:rPr>
              <a:t>Our vision is to be a dynamic movement which serves as an effective resource to empower people to attain optimal mental wellbeing and quality of life in a just society.</a:t>
            </a:r>
          </a:p>
          <a:p>
            <a:pPr lvl="0" algn="ctr" eaLnBrk="0" fontAlgn="base" hangingPunct="0">
              <a:spcBef>
                <a:spcPct val="0"/>
              </a:spcBef>
              <a:spcAft>
                <a:spcPct val="0"/>
              </a:spcAft>
            </a:pPr>
            <a:endParaRPr lang="en-ZA" altLang="en-US" sz="800" b="1" dirty="0">
              <a:latin typeface="+mj-lt"/>
            </a:endParaRPr>
          </a:p>
          <a:p>
            <a:pPr lvl="0" algn="ctr" eaLnBrk="0" fontAlgn="base" hangingPunct="0">
              <a:spcBef>
                <a:spcPct val="0"/>
              </a:spcBef>
              <a:spcAft>
                <a:spcPct val="0"/>
              </a:spcAft>
            </a:pPr>
            <a:r>
              <a:rPr lang="en-ZA" altLang="en-US" sz="1100" b="1" u="sng" dirty="0">
                <a:solidFill>
                  <a:schemeClr val="accent1">
                    <a:lumMod val="50000"/>
                  </a:schemeClr>
                </a:solidFill>
              </a:rPr>
              <a:t>MISSION</a:t>
            </a:r>
          </a:p>
          <a:p>
            <a:pPr lvl="0" algn="ctr" eaLnBrk="0" fontAlgn="base" hangingPunct="0">
              <a:spcBef>
                <a:spcPct val="0"/>
              </a:spcBef>
              <a:spcAft>
                <a:spcPct val="0"/>
              </a:spcAft>
            </a:pPr>
            <a:endParaRPr lang="en-ZA" altLang="en-US" sz="800" b="1" dirty="0">
              <a:latin typeface="+mj-lt"/>
            </a:endParaRPr>
          </a:p>
          <a:p>
            <a:pPr marL="171450" lvl="0" indent="-171450" eaLnBrk="0" fontAlgn="base" hangingPunct="0">
              <a:spcBef>
                <a:spcPct val="0"/>
              </a:spcBef>
              <a:spcAft>
                <a:spcPct val="0"/>
              </a:spcAft>
              <a:buFont typeface="Wingdings" panose="05000000000000000000" pitchFamily="2" charset="2"/>
              <a:buChar char="Ø"/>
            </a:pPr>
            <a:r>
              <a:rPr lang="en-ZA" altLang="en-US" sz="1000" dirty="0">
                <a:latin typeface="+mj-lt"/>
              </a:rPr>
              <a:t>Enabling people to participate in identifying community mental health needs and responding appropriately.</a:t>
            </a:r>
          </a:p>
          <a:p>
            <a:pPr marL="171450" lvl="0" indent="-171450" eaLnBrk="0" fontAlgn="base" hangingPunct="0">
              <a:spcBef>
                <a:spcPct val="0"/>
              </a:spcBef>
              <a:spcAft>
                <a:spcPct val="0"/>
              </a:spcAft>
              <a:buFont typeface="Wingdings" panose="05000000000000000000" pitchFamily="2" charset="2"/>
              <a:buChar char="Ø"/>
            </a:pPr>
            <a:r>
              <a:rPr lang="en-ZA" altLang="en-US" sz="1000" dirty="0">
                <a:latin typeface="+mj-lt"/>
              </a:rPr>
              <a:t>Developing equal, caring services for people having difficulties coping with everyday life, and those affected with a mental disability.</a:t>
            </a:r>
          </a:p>
          <a:p>
            <a:pPr marL="171450" lvl="0" indent="-171450" eaLnBrk="0" fontAlgn="base" hangingPunct="0">
              <a:spcBef>
                <a:spcPct val="0"/>
              </a:spcBef>
              <a:spcAft>
                <a:spcPct val="0"/>
              </a:spcAft>
              <a:buFont typeface="Wingdings" panose="05000000000000000000" pitchFamily="2" charset="2"/>
              <a:buChar char="Ø"/>
            </a:pPr>
            <a:r>
              <a:rPr lang="en-ZA" altLang="en-US" sz="1000" dirty="0">
                <a:latin typeface="+mj-lt"/>
              </a:rPr>
              <a:t>Creating public awareness of mental issues.</a:t>
            </a:r>
          </a:p>
          <a:p>
            <a:pPr marL="171450" lvl="0" indent="-171450" eaLnBrk="0" fontAlgn="base" hangingPunct="0">
              <a:spcBef>
                <a:spcPct val="0"/>
              </a:spcBef>
              <a:spcAft>
                <a:spcPct val="0"/>
              </a:spcAft>
              <a:buFont typeface="Wingdings" panose="05000000000000000000" pitchFamily="2" charset="2"/>
              <a:buChar char="Ø"/>
            </a:pPr>
            <a:r>
              <a:rPr lang="en-ZA" altLang="en-US" sz="1000" dirty="0">
                <a:latin typeface="+mj-lt"/>
              </a:rPr>
              <a:t>Striving for recognition and protection of mental health rights.</a:t>
            </a:r>
          </a:p>
          <a:p>
            <a:pPr marL="171450" lvl="0" indent="-171450" eaLnBrk="0" fontAlgn="base" hangingPunct="0">
              <a:spcBef>
                <a:spcPct val="0"/>
              </a:spcBef>
              <a:spcAft>
                <a:spcPct val="0"/>
              </a:spcAft>
              <a:buFont typeface="Wingdings" panose="05000000000000000000" pitchFamily="2" charset="2"/>
              <a:buChar char="Ø"/>
            </a:pPr>
            <a:r>
              <a:rPr lang="en-ZA" altLang="en-US" sz="1000" dirty="0">
                <a:latin typeface="+mj-lt"/>
              </a:rPr>
              <a:t>The Organisation aspires towards a caring and equal service system within a just and fair society.</a:t>
            </a:r>
          </a:p>
          <a:p>
            <a:pPr marL="171450" lvl="0" indent="-171450" eaLnBrk="0" fontAlgn="base" hangingPunct="0">
              <a:spcBef>
                <a:spcPct val="0"/>
              </a:spcBef>
              <a:spcAft>
                <a:spcPct val="0"/>
              </a:spcAft>
              <a:buFont typeface="Wingdings" panose="05000000000000000000" pitchFamily="2" charset="2"/>
              <a:buChar char="Ø"/>
            </a:pPr>
            <a:r>
              <a:rPr lang="en-ZA" altLang="en-US" sz="1000" dirty="0">
                <a:latin typeface="+mj-lt"/>
              </a:rPr>
              <a:t>The Organisation believes in a services         delivering system reflected in an accountable partnership between the Society and the      individual or community.  It accepts the    uniqueness of each individual and recognises the potential of people. Its management is         responsive and based on participation, mutual trust and respect. Its structure is such that it       encourages and facilitates the development of competence and commitment to the mental health movement in its management, staff and volunteers.</a:t>
            </a:r>
          </a:p>
          <a:p>
            <a:pPr lvl="0" algn="ctr" eaLnBrk="0" fontAlgn="base" hangingPunct="0">
              <a:spcBef>
                <a:spcPct val="0"/>
              </a:spcBef>
              <a:spcAft>
                <a:spcPct val="0"/>
              </a:spcAft>
            </a:pPr>
            <a:endParaRPr lang="en-ZA" altLang="en-US" sz="800" b="1" dirty="0">
              <a:latin typeface="+mj-lt"/>
            </a:endParaRPr>
          </a:p>
          <a:p>
            <a:pPr lvl="0" algn="ctr" eaLnBrk="0" fontAlgn="base" hangingPunct="0">
              <a:spcBef>
                <a:spcPct val="0"/>
              </a:spcBef>
              <a:spcAft>
                <a:spcPct val="0"/>
              </a:spcAft>
            </a:pPr>
            <a:r>
              <a:rPr lang="en-ZA" altLang="en-US" sz="1100" b="1" u="sng" dirty="0" smtClean="0">
                <a:solidFill>
                  <a:schemeClr val="accent1">
                    <a:lumMod val="50000"/>
                  </a:schemeClr>
                </a:solidFill>
              </a:rPr>
              <a:t>STRATEGIC OBJECTIVE</a:t>
            </a:r>
          </a:p>
          <a:p>
            <a:pPr lvl="0" algn="ctr" eaLnBrk="0" fontAlgn="base" hangingPunct="0">
              <a:spcBef>
                <a:spcPct val="0"/>
              </a:spcBef>
              <a:spcAft>
                <a:spcPct val="0"/>
              </a:spcAft>
            </a:pPr>
            <a:endParaRPr lang="en-ZA" altLang="en-US" sz="800" b="1" dirty="0">
              <a:latin typeface="+mj-lt"/>
            </a:endParaRPr>
          </a:p>
          <a:p>
            <a:pPr lvl="0" algn="ctr" eaLnBrk="0" fontAlgn="base" hangingPunct="0">
              <a:spcBef>
                <a:spcPct val="0"/>
              </a:spcBef>
              <a:spcAft>
                <a:spcPct val="0"/>
              </a:spcAft>
            </a:pPr>
            <a:r>
              <a:rPr lang="en-ZA" altLang="en-US" sz="1000" dirty="0">
                <a:latin typeface="+mj-lt"/>
              </a:rPr>
              <a:t>“Port Elizabeth Mental Health is a dynamic        organisation providing a needs specific, equitable and developmental service with resourced and        motivated staff focussing on enhancing the quality of life of vulnerable persons with disability and their families, primarily in disadvantaged   urban and rural areas.”</a:t>
            </a:r>
          </a:p>
          <a:p>
            <a:r>
              <a:rPr lang="en-ZA" dirty="0"/>
              <a:t> </a:t>
            </a:r>
          </a:p>
          <a:p>
            <a:pPr>
              <a:lnSpc>
                <a:spcPct val="150000"/>
              </a:lnSpc>
              <a:spcAft>
                <a:spcPts val="598"/>
              </a:spcAft>
            </a:pPr>
            <a:r>
              <a:rPr lang="en-ZA" sz="1400" kern="1400" dirty="0">
                <a:solidFill>
                  <a:srgbClr val="000000"/>
                </a:solidFill>
                <a:latin typeface="Rockwell" panose="02060603020205020403"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1"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1027" name="Picture 3" descr="NLC-Logo-Lotto-Funde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45230" y="6541668"/>
            <a:ext cx="1739286" cy="9182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72918" y="2302024"/>
            <a:ext cx="883910" cy="916968"/>
          </a:xfrm>
          <a:prstGeom prst="rect">
            <a:avLst/>
          </a:prstGeom>
        </p:spPr>
      </p:pic>
      <p:pic>
        <p:nvPicPr>
          <p:cNvPr id="7"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141752" y="5182344"/>
            <a:ext cx="2749550" cy="2005038"/>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6712537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4"/>
          <p:cNvSpPr txBox="1">
            <a:spLocks noChangeArrowheads="1"/>
          </p:cNvSpPr>
          <p:nvPr/>
        </p:nvSpPr>
        <p:spPr bwMode="auto">
          <a:xfrm>
            <a:off x="3517032" y="187322"/>
            <a:ext cx="3051883" cy="7397911"/>
          </a:xfrm>
          <a:prstGeom prst="rect">
            <a:avLst/>
          </a:prstGeom>
          <a:solidFill>
            <a:srgbClr val="9999FF"/>
          </a:solidFill>
          <a:ln w="38100" algn="in">
            <a:solidFill>
              <a:schemeClr val="tx2"/>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Rockwell" panose="02060603020205020403"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Rockwell" panose="02060603020205020403"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Rockwell" panose="02060603020205020403"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35" name="Text Box 4"/>
          <p:cNvSpPr txBox="1">
            <a:spLocks noChangeArrowheads="1"/>
          </p:cNvSpPr>
          <p:nvPr/>
        </p:nvSpPr>
        <p:spPr bwMode="auto">
          <a:xfrm>
            <a:off x="0" y="187322"/>
            <a:ext cx="3051883" cy="7397911"/>
          </a:xfrm>
          <a:prstGeom prst="rect">
            <a:avLst/>
          </a:prstGeom>
          <a:solidFill>
            <a:srgbClr val="FF9999"/>
          </a:solidFill>
          <a:ln w="38100" algn="in">
            <a:solidFill>
              <a:schemeClr val="tx2"/>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smtClean="0">
              <a:ln>
                <a:noFill/>
              </a:ln>
              <a:solidFill>
                <a:srgbClr val="000000"/>
              </a:solidFill>
              <a:effectLst/>
              <a:latin typeface="Rockwell" panose="02060603020205020403"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smtClean="0">
              <a:ln>
                <a:noFill/>
              </a:ln>
              <a:solidFill>
                <a:srgbClr val="000000"/>
              </a:solidFill>
              <a:effectLst/>
              <a:latin typeface="Rockwell" panose="02060603020205020403"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smtClean="0">
              <a:ln>
                <a:noFill/>
              </a:ln>
              <a:solidFill>
                <a:srgbClr val="000000"/>
              </a:solidFill>
              <a:effectLst/>
              <a:latin typeface="Rockwell" panose="02060603020205020403"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37" name="Text Box 4"/>
          <p:cNvSpPr txBox="1">
            <a:spLocks noChangeArrowheads="1"/>
          </p:cNvSpPr>
          <p:nvPr/>
        </p:nvSpPr>
        <p:spPr bwMode="auto">
          <a:xfrm>
            <a:off x="7006517" y="187244"/>
            <a:ext cx="3051883" cy="7397911"/>
          </a:xfrm>
          <a:prstGeom prst="rect">
            <a:avLst/>
          </a:prstGeom>
          <a:solidFill>
            <a:schemeClr val="accent1">
              <a:lumMod val="60000"/>
              <a:lumOff val="40000"/>
            </a:schemeClr>
          </a:solidFill>
          <a:ln w="38100" algn="in">
            <a:solidFill>
              <a:schemeClr val="tx2"/>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smtClean="0">
              <a:ln>
                <a:noFill/>
              </a:ln>
              <a:solidFill>
                <a:srgbClr val="000000"/>
              </a:solidFill>
              <a:effectLst/>
              <a:latin typeface="Rockwell" panose="02060603020205020403"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smtClean="0">
              <a:ln>
                <a:noFill/>
              </a:ln>
              <a:solidFill>
                <a:srgbClr val="000000"/>
              </a:solidFill>
              <a:effectLst/>
              <a:latin typeface="Rockwell" panose="02060603020205020403"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smtClean="0">
              <a:ln>
                <a:noFill/>
              </a:ln>
              <a:solidFill>
                <a:srgbClr val="000000"/>
              </a:solidFill>
              <a:effectLst/>
              <a:latin typeface="Rockwell" panose="02060603020205020403"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38" name="Text Box 5"/>
          <p:cNvSpPr txBox="1">
            <a:spLocks noChangeArrowheads="1"/>
          </p:cNvSpPr>
          <p:nvPr/>
        </p:nvSpPr>
        <p:spPr bwMode="auto">
          <a:xfrm>
            <a:off x="152169" y="187322"/>
            <a:ext cx="2808311" cy="74640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smtClean="0">
              <a:ln>
                <a:noFill/>
              </a:ln>
              <a:solidFill>
                <a:srgbClr val="000000"/>
              </a:solidFill>
              <a:effectLst/>
              <a:latin typeface="+mj-lt"/>
            </a:endParaRPr>
          </a:p>
          <a:p>
            <a:pPr algn="ctr">
              <a:lnSpc>
                <a:spcPct val="125000"/>
              </a:lnSpc>
            </a:pPr>
            <a:r>
              <a:rPr lang="en-ZA" sz="1600" b="1" u="sng" kern="1400" cap="all" dirty="0"/>
              <a:t>QAQAMBA SPECIAL EDUCATION &amp; CARE CENTRE </a:t>
            </a:r>
          </a:p>
          <a:p>
            <a:pPr algn="ctr">
              <a:lnSpc>
                <a:spcPct val="125000"/>
              </a:lnSpc>
            </a:pPr>
            <a:r>
              <a:rPr lang="en-ZA" sz="900" b="1" kern="1400" dirty="0">
                <a:solidFill>
                  <a:srgbClr val="006600"/>
                </a:solidFill>
                <a:latin typeface="+mj-lt"/>
              </a:rPr>
              <a:t> </a:t>
            </a:r>
            <a:endParaRPr lang="en-ZA" sz="900" kern="1400" dirty="0">
              <a:solidFill>
                <a:srgbClr val="000000"/>
              </a:solidFill>
              <a:latin typeface="+mj-lt"/>
            </a:endParaRPr>
          </a:p>
          <a:p>
            <a:pPr algn="ctr">
              <a:lnSpc>
                <a:spcPct val="125000"/>
              </a:lnSpc>
            </a:pPr>
            <a:r>
              <a:rPr lang="en-ZA" sz="1100" b="1" i="1" kern="1400" dirty="0">
                <a:solidFill>
                  <a:schemeClr val="accent1">
                    <a:lumMod val="50000"/>
                  </a:schemeClr>
                </a:solidFill>
                <a:latin typeface="+mj-lt"/>
              </a:rPr>
              <a:t>FOR CHILDREN WITH SEVERE </a:t>
            </a:r>
            <a:r>
              <a:rPr lang="en-ZA" sz="1100" b="1" i="1" kern="1400" dirty="0" smtClean="0">
                <a:solidFill>
                  <a:schemeClr val="accent1">
                    <a:lumMod val="50000"/>
                  </a:schemeClr>
                </a:solidFill>
                <a:latin typeface="+mj-lt"/>
              </a:rPr>
              <a:t>TO PROFOUND</a:t>
            </a:r>
            <a:endParaRPr lang="en-ZA" sz="1100" kern="1400" dirty="0">
              <a:solidFill>
                <a:schemeClr val="accent1">
                  <a:lumMod val="50000"/>
                </a:schemeClr>
              </a:solidFill>
              <a:latin typeface="+mj-lt"/>
            </a:endParaRPr>
          </a:p>
          <a:p>
            <a:pPr algn="ctr">
              <a:lnSpc>
                <a:spcPct val="125000"/>
              </a:lnSpc>
            </a:pPr>
            <a:r>
              <a:rPr lang="en-ZA" sz="1100" b="1" i="1" kern="1400" dirty="0">
                <a:solidFill>
                  <a:schemeClr val="accent1">
                    <a:lumMod val="50000"/>
                  </a:schemeClr>
                </a:solidFill>
                <a:latin typeface="+mj-lt"/>
              </a:rPr>
              <a:t>INTELLECTUAL DISABILITIES</a:t>
            </a:r>
            <a:endParaRPr lang="en-ZA" sz="1100" kern="1400" dirty="0">
              <a:solidFill>
                <a:schemeClr val="accent1">
                  <a:lumMod val="50000"/>
                </a:schemeClr>
              </a:solidFill>
              <a:latin typeface="+mj-lt"/>
            </a:endParaRPr>
          </a:p>
          <a:p>
            <a:pPr algn="ctr">
              <a:lnSpc>
                <a:spcPct val="125000"/>
              </a:lnSpc>
            </a:pPr>
            <a:r>
              <a:rPr lang="en-ZA" sz="1100" b="1" i="1" kern="1400" dirty="0" smtClean="0">
                <a:solidFill>
                  <a:schemeClr val="accent1">
                    <a:lumMod val="50000"/>
                  </a:schemeClr>
                </a:solidFill>
                <a:latin typeface="+mj-lt"/>
              </a:rPr>
              <a:t>GOAL </a:t>
            </a:r>
            <a:r>
              <a:rPr lang="en-ZA" sz="1100" b="1" i="1" kern="1400" dirty="0">
                <a:solidFill>
                  <a:schemeClr val="accent1">
                    <a:lumMod val="50000"/>
                  </a:schemeClr>
                </a:solidFill>
                <a:latin typeface="+mj-lt"/>
              </a:rPr>
              <a:t>FOR THE PROJECT</a:t>
            </a:r>
            <a:endParaRPr lang="en-ZA" sz="1100" kern="1400" dirty="0">
              <a:solidFill>
                <a:schemeClr val="accent1">
                  <a:lumMod val="50000"/>
                </a:schemeClr>
              </a:solidFill>
              <a:latin typeface="+mj-lt"/>
            </a:endParaRPr>
          </a:p>
          <a:p>
            <a:pPr>
              <a:lnSpc>
                <a:spcPct val="125000"/>
              </a:lnSpc>
            </a:pPr>
            <a:r>
              <a:rPr lang="en-ZA" sz="900" kern="1400" dirty="0">
                <a:solidFill>
                  <a:srgbClr val="000000"/>
                </a:solidFill>
                <a:latin typeface="+mj-lt"/>
              </a:rPr>
              <a:t> </a:t>
            </a:r>
          </a:p>
          <a:p>
            <a:pPr>
              <a:lnSpc>
                <a:spcPct val="150000"/>
              </a:lnSpc>
              <a:spcAft>
                <a:spcPts val="598"/>
              </a:spcAft>
            </a:pPr>
            <a:r>
              <a:rPr lang="en-ZA" sz="1000" kern="1400" dirty="0">
                <a:solidFill>
                  <a:srgbClr val="000000"/>
                </a:solidFill>
                <a:latin typeface="+mj-lt"/>
              </a:rPr>
              <a:t>To provide therapeutic, developmental and    rehabilitative programmes in aid of persons with intellectual disabilities and their families, </a:t>
            </a:r>
            <a:r>
              <a:rPr lang="en-ZA" sz="1000" kern="1400" dirty="0" smtClean="0">
                <a:solidFill>
                  <a:srgbClr val="000000"/>
                </a:solidFill>
                <a:latin typeface="+mj-lt"/>
              </a:rPr>
              <a:t> </a:t>
            </a:r>
            <a:r>
              <a:rPr lang="en-ZA" sz="1000" kern="1400" dirty="0">
                <a:solidFill>
                  <a:srgbClr val="000000"/>
                </a:solidFill>
                <a:latin typeface="+mj-lt"/>
              </a:rPr>
              <a:t>including provision of food, counselling</a:t>
            </a:r>
            <a:r>
              <a:rPr lang="en-ZA" sz="1000" kern="1400" dirty="0" smtClean="0">
                <a:solidFill>
                  <a:srgbClr val="000000"/>
                </a:solidFill>
                <a:latin typeface="+mj-lt"/>
              </a:rPr>
              <a:t>, </a:t>
            </a:r>
            <a:r>
              <a:rPr lang="en-ZA" sz="1000" kern="1400" dirty="0">
                <a:solidFill>
                  <a:srgbClr val="000000"/>
                </a:solidFill>
                <a:latin typeface="+mj-lt"/>
              </a:rPr>
              <a:t>education and training.</a:t>
            </a:r>
          </a:p>
          <a:p>
            <a:pPr>
              <a:lnSpc>
                <a:spcPct val="150000"/>
              </a:lnSpc>
              <a:spcAft>
                <a:spcPts val="598"/>
              </a:spcAft>
            </a:pPr>
            <a:r>
              <a:rPr lang="en-ZA" sz="1000" b="1" kern="1400" dirty="0">
                <a:solidFill>
                  <a:srgbClr val="000000"/>
                </a:solidFill>
                <a:latin typeface="+mj-lt"/>
              </a:rPr>
              <a:t>The unit approach embodies 3 basic </a:t>
            </a:r>
            <a:r>
              <a:rPr lang="en-ZA" sz="1000" b="1" kern="1400" dirty="0" smtClean="0">
                <a:solidFill>
                  <a:srgbClr val="000000"/>
                </a:solidFill>
                <a:latin typeface="+mj-lt"/>
              </a:rPr>
              <a:t>principles</a:t>
            </a:r>
            <a:r>
              <a:rPr lang="en-ZA" sz="1000" b="1" kern="1400" dirty="0">
                <a:solidFill>
                  <a:srgbClr val="000000"/>
                </a:solidFill>
                <a:latin typeface="+mj-lt"/>
              </a:rPr>
              <a:t>: </a:t>
            </a:r>
            <a:endParaRPr lang="en-ZA" sz="1000" kern="1400" dirty="0">
              <a:solidFill>
                <a:srgbClr val="000000"/>
              </a:solidFill>
              <a:latin typeface="+mj-lt"/>
            </a:endParaRPr>
          </a:p>
          <a:p>
            <a:pPr marL="245326" indent="-245326">
              <a:lnSpc>
                <a:spcPct val="150000"/>
              </a:lnSpc>
              <a:spcAft>
                <a:spcPts val="598"/>
              </a:spcAft>
              <a:buFont typeface="Wingdings" panose="05000000000000000000" pitchFamily="2" charset="2"/>
              <a:buChar char="Ø"/>
            </a:pPr>
            <a:r>
              <a:rPr lang="en-ZA" sz="1000" kern="1400" dirty="0" smtClean="0">
                <a:solidFill>
                  <a:srgbClr val="000000"/>
                </a:solidFill>
                <a:latin typeface="+mj-lt"/>
              </a:rPr>
              <a:t>Non-institutional </a:t>
            </a:r>
            <a:r>
              <a:rPr lang="en-ZA" sz="1000" kern="1400" dirty="0">
                <a:solidFill>
                  <a:srgbClr val="000000"/>
                </a:solidFill>
                <a:latin typeface="+mj-lt"/>
              </a:rPr>
              <a:t>(emphasizing the role of the home as the primary classroom), </a:t>
            </a:r>
          </a:p>
          <a:p>
            <a:pPr marL="245326" indent="-245326">
              <a:lnSpc>
                <a:spcPct val="150000"/>
              </a:lnSpc>
              <a:spcAft>
                <a:spcPts val="598"/>
              </a:spcAft>
              <a:buFont typeface="Wingdings" panose="05000000000000000000" pitchFamily="2" charset="2"/>
              <a:buChar char="Ø"/>
            </a:pPr>
            <a:r>
              <a:rPr lang="en-ZA" sz="1000" kern="1400" dirty="0" smtClean="0">
                <a:solidFill>
                  <a:srgbClr val="000000"/>
                </a:solidFill>
                <a:latin typeface="+mj-lt"/>
              </a:rPr>
              <a:t>Non-professional </a:t>
            </a:r>
            <a:r>
              <a:rPr lang="en-ZA" sz="1000" kern="1400" dirty="0">
                <a:solidFill>
                  <a:srgbClr val="000000"/>
                </a:solidFill>
                <a:latin typeface="+mj-lt"/>
              </a:rPr>
              <a:t>(empowering parents and volunteers as primary educators), </a:t>
            </a:r>
          </a:p>
          <a:p>
            <a:pPr marL="211861" indent="-211861">
              <a:lnSpc>
                <a:spcPct val="150000"/>
              </a:lnSpc>
              <a:spcAft>
                <a:spcPts val="598"/>
              </a:spcAft>
              <a:buFont typeface="Wingdings" panose="05000000000000000000" pitchFamily="2" charset="2"/>
              <a:buChar char="Ø"/>
            </a:pPr>
            <a:r>
              <a:rPr lang="en-ZA" sz="1000" kern="1400" dirty="0" smtClean="0">
                <a:solidFill>
                  <a:srgbClr val="000000"/>
                </a:solidFill>
                <a:latin typeface="+mj-lt"/>
              </a:rPr>
              <a:t>Low-in-cost </a:t>
            </a:r>
            <a:r>
              <a:rPr lang="en-ZA" sz="1000" kern="1400" dirty="0">
                <a:solidFill>
                  <a:srgbClr val="000000"/>
                </a:solidFill>
                <a:latin typeface="+mj-lt"/>
              </a:rPr>
              <a:t>(providing an alternative </a:t>
            </a:r>
            <a:r>
              <a:rPr lang="en-ZA" sz="1000" kern="1400" dirty="0" smtClean="0">
                <a:solidFill>
                  <a:srgbClr val="000000"/>
                </a:solidFill>
                <a:latin typeface="+mj-lt"/>
              </a:rPr>
              <a:t>education </a:t>
            </a:r>
            <a:r>
              <a:rPr lang="en-ZA" sz="1000" kern="1400" dirty="0">
                <a:solidFill>
                  <a:srgbClr val="000000"/>
                </a:solidFill>
                <a:latin typeface="+mj-lt"/>
              </a:rPr>
              <a:t>structure independent from a large input of finances). </a:t>
            </a:r>
          </a:p>
          <a:p>
            <a:pPr>
              <a:lnSpc>
                <a:spcPct val="150000"/>
              </a:lnSpc>
              <a:spcAft>
                <a:spcPts val="598"/>
              </a:spcAft>
            </a:pPr>
            <a:r>
              <a:rPr lang="en-ZA" sz="1200" kern="1400" dirty="0">
                <a:solidFill>
                  <a:srgbClr val="000000"/>
                </a:solidFill>
                <a:latin typeface="Verdana" panose="020B0604030504040204" pitchFamily="34" charset="0"/>
              </a:rPr>
              <a:t> </a:t>
            </a:r>
            <a:endParaRPr lang="en-ZA" sz="1200" kern="1400" dirty="0">
              <a:solidFill>
                <a:srgbClr val="000000"/>
              </a:solidFill>
              <a:latin typeface="Rockwell" panose="02060603020205020403" pitchFamily="18" charset="0"/>
            </a:endParaRPr>
          </a:p>
          <a:p>
            <a:pPr>
              <a:lnSpc>
                <a:spcPct val="150000"/>
              </a:lnSpc>
              <a:spcAft>
                <a:spcPts val="598"/>
              </a:spcAft>
            </a:pPr>
            <a:r>
              <a:rPr lang="en-ZA" sz="1200" kern="1400" dirty="0">
                <a:solidFill>
                  <a:srgbClr val="000000"/>
                </a:solidFill>
                <a:latin typeface="Rockwell" panose="02060603020205020403" pitchFamily="18" charset="0"/>
              </a:rPr>
              <a:t> </a:t>
            </a:r>
          </a:p>
          <a:p>
            <a:pPr>
              <a:lnSpc>
                <a:spcPct val="130000"/>
              </a:lnSpc>
              <a:spcAft>
                <a:spcPts val="1202"/>
              </a:spcAft>
            </a:pPr>
            <a:r>
              <a:rPr lang="en-ZA" sz="900" kern="1400" dirty="0">
                <a:solidFill>
                  <a:srgbClr val="000000"/>
                </a:solidFill>
                <a:latin typeface="Gill Sans MT" panose="020B0502020104020203" pitchFamily="34" charset="0"/>
              </a:rPr>
              <a:t> </a:t>
            </a:r>
          </a:p>
          <a:p>
            <a:pPr>
              <a:lnSpc>
                <a:spcPct val="150000"/>
              </a:lnSpc>
              <a:spcAft>
                <a:spcPts val="598"/>
              </a:spcAft>
            </a:pPr>
            <a:r>
              <a:rPr lang="en-ZA" sz="1400" kern="1400" dirty="0">
                <a:solidFill>
                  <a:srgbClr val="000000"/>
                </a:solidFill>
                <a:latin typeface="Rockwell" panose="02060603020205020403"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1"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3" name="Text Box 5"/>
          <p:cNvSpPr txBox="1">
            <a:spLocks noChangeArrowheads="1"/>
          </p:cNvSpPr>
          <p:nvPr/>
        </p:nvSpPr>
        <p:spPr bwMode="auto">
          <a:xfrm>
            <a:off x="3628093" y="357809"/>
            <a:ext cx="2808311" cy="70626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algn="ctr"/>
            <a:r>
              <a:rPr lang="en-ZA" sz="1100" b="1" i="1" u="sng" kern="1400" dirty="0">
                <a:solidFill>
                  <a:srgbClr val="006600"/>
                </a:solidFill>
              </a:rPr>
              <a:t>SERVICES </a:t>
            </a:r>
            <a:r>
              <a:rPr lang="en-ZA" sz="1100" b="1" i="1" u="sng" kern="1400" dirty="0" smtClean="0">
                <a:solidFill>
                  <a:srgbClr val="006600"/>
                </a:solidFill>
              </a:rPr>
              <a:t>OFFERED</a:t>
            </a:r>
            <a:endParaRPr lang="en-ZA" sz="1100" kern="1400" dirty="0">
              <a:solidFill>
                <a:srgbClr val="000000"/>
              </a:solidFill>
            </a:endParaRPr>
          </a:p>
          <a:p>
            <a:endParaRPr lang="en-ZA" sz="800" kern="1400" dirty="0">
              <a:solidFill>
                <a:srgbClr val="000000"/>
              </a:solidFill>
              <a:latin typeface="+mj-lt"/>
            </a:endParaRPr>
          </a:p>
          <a:p>
            <a:r>
              <a:rPr lang="en-ZA" sz="900" b="1" kern="1400" dirty="0">
                <a:solidFill>
                  <a:srgbClr val="000000"/>
                </a:solidFill>
                <a:latin typeface="+mj-lt"/>
              </a:rPr>
              <a:t>5 QAQAMBA SPECIAL EDUCATION &amp; CARE CENTRE </a:t>
            </a:r>
          </a:p>
          <a:p>
            <a:r>
              <a:rPr lang="en-ZA" sz="900" kern="1400" dirty="0" smtClean="0">
                <a:solidFill>
                  <a:srgbClr val="000000"/>
                </a:solidFill>
                <a:latin typeface="+mj-lt"/>
              </a:rPr>
              <a:t>for </a:t>
            </a:r>
            <a:r>
              <a:rPr lang="en-ZA" sz="900" kern="1400" dirty="0">
                <a:solidFill>
                  <a:srgbClr val="000000"/>
                </a:solidFill>
                <a:latin typeface="+mj-lt"/>
              </a:rPr>
              <a:t>children where they </a:t>
            </a:r>
            <a:r>
              <a:rPr lang="en-ZA" sz="900" kern="1400" dirty="0" smtClean="0">
                <a:solidFill>
                  <a:srgbClr val="000000"/>
                </a:solidFill>
                <a:latin typeface="+mj-lt"/>
              </a:rPr>
              <a:t>receive </a:t>
            </a:r>
            <a:r>
              <a:rPr lang="en-ZA" sz="900" kern="1400" dirty="0">
                <a:solidFill>
                  <a:srgbClr val="000000"/>
                </a:solidFill>
                <a:latin typeface="+mj-lt"/>
              </a:rPr>
              <a:t>dedicated care as well as 2 basic nutritious meals daily.  The </a:t>
            </a:r>
            <a:r>
              <a:rPr lang="en-ZA" sz="900" kern="1400" dirty="0" smtClean="0">
                <a:solidFill>
                  <a:srgbClr val="000000"/>
                </a:solidFill>
                <a:latin typeface="+mj-lt"/>
              </a:rPr>
              <a:t>Centres </a:t>
            </a:r>
            <a:r>
              <a:rPr lang="en-ZA" sz="900" kern="1400" dirty="0">
                <a:solidFill>
                  <a:srgbClr val="000000"/>
                </a:solidFill>
                <a:latin typeface="+mj-lt"/>
              </a:rPr>
              <a:t>are operational from </a:t>
            </a:r>
            <a:r>
              <a:rPr lang="en-ZA" sz="900" kern="1400" dirty="0" smtClean="0">
                <a:solidFill>
                  <a:srgbClr val="000000"/>
                </a:solidFill>
                <a:latin typeface="+mj-lt"/>
              </a:rPr>
              <a:t>Monday-Thursday </a:t>
            </a:r>
            <a:r>
              <a:rPr lang="en-ZA" sz="900" kern="1400" dirty="0">
                <a:solidFill>
                  <a:srgbClr val="000000"/>
                </a:solidFill>
                <a:latin typeface="+mj-lt"/>
              </a:rPr>
              <a:t>from </a:t>
            </a:r>
            <a:r>
              <a:rPr lang="en-ZA" sz="900" kern="1400" dirty="0" smtClean="0">
                <a:solidFill>
                  <a:srgbClr val="000000"/>
                </a:solidFill>
                <a:latin typeface="+mj-lt"/>
              </a:rPr>
              <a:t>8.00am to 14.00pm</a:t>
            </a:r>
            <a:r>
              <a:rPr lang="en-ZA" sz="900" kern="1400" dirty="0">
                <a:solidFill>
                  <a:srgbClr val="000000"/>
                </a:solidFill>
                <a:latin typeface="+mj-lt"/>
              </a:rPr>
              <a:t>.</a:t>
            </a:r>
          </a:p>
          <a:p>
            <a:pPr algn="ctr"/>
            <a:endParaRPr lang="en-ZA" sz="900" kern="1400" dirty="0">
              <a:solidFill>
                <a:srgbClr val="000000"/>
              </a:solidFill>
              <a:latin typeface="+mj-lt"/>
            </a:endParaRPr>
          </a:p>
          <a:p>
            <a:pPr algn="ctr"/>
            <a:r>
              <a:rPr lang="en-ZA" sz="1100" b="1" i="1" u="sng" kern="1400" dirty="0">
                <a:solidFill>
                  <a:srgbClr val="006600"/>
                </a:solidFill>
              </a:rPr>
              <a:t>DAILY PROGRAMME </a:t>
            </a:r>
          </a:p>
          <a:p>
            <a:pPr algn="ctr"/>
            <a:r>
              <a:rPr lang="en-ZA" sz="1100" b="1" i="1" u="sng" kern="1400" dirty="0" smtClean="0">
                <a:solidFill>
                  <a:srgbClr val="006600"/>
                </a:solidFill>
              </a:rPr>
              <a:t> </a:t>
            </a:r>
            <a:endParaRPr lang="en-ZA" sz="1100" b="1" kern="1400" dirty="0">
              <a:solidFill>
                <a:srgbClr val="000000"/>
              </a:solidFill>
            </a:endParaRPr>
          </a:p>
          <a:p>
            <a:r>
              <a:rPr lang="en-ZA" sz="900" kern="1400" dirty="0">
                <a:solidFill>
                  <a:srgbClr val="000000"/>
                </a:solidFill>
                <a:latin typeface="+mj-lt"/>
              </a:rPr>
              <a:t>The </a:t>
            </a:r>
            <a:r>
              <a:rPr lang="en-ZA" sz="900" kern="1400" dirty="0" smtClean="0">
                <a:solidFill>
                  <a:srgbClr val="000000"/>
                </a:solidFill>
                <a:latin typeface="+mj-lt"/>
              </a:rPr>
              <a:t>facilitator / child caregiver is </a:t>
            </a:r>
            <a:r>
              <a:rPr lang="en-ZA" sz="900" kern="1400" dirty="0">
                <a:solidFill>
                  <a:srgbClr val="000000"/>
                </a:solidFill>
                <a:latin typeface="+mj-lt"/>
              </a:rPr>
              <a:t>trained to provide appropriate care, </a:t>
            </a:r>
            <a:r>
              <a:rPr lang="en-ZA" sz="900" kern="1400" dirty="0" smtClean="0">
                <a:solidFill>
                  <a:srgbClr val="000000"/>
                </a:solidFill>
                <a:latin typeface="+mj-lt"/>
              </a:rPr>
              <a:t>support </a:t>
            </a:r>
            <a:r>
              <a:rPr lang="en-ZA" sz="900" kern="1400" dirty="0">
                <a:solidFill>
                  <a:srgbClr val="000000"/>
                </a:solidFill>
                <a:latin typeface="+mj-lt"/>
              </a:rPr>
              <a:t>and stimulation programmes for </a:t>
            </a:r>
            <a:r>
              <a:rPr lang="en-ZA" sz="900" kern="1400" dirty="0" smtClean="0">
                <a:solidFill>
                  <a:srgbClr val="000000"/>
                </a:solidFill>
                <a:latin typeface="+mj-lt"/>
              </a:rPr>
              <a:t>children </a:t>
            </a:r>
            <a:r>
              <a:rPr lang="en-ZA" sz="900" kern="1400" dirty="0">
                <a:solidFill>
                  <a:srgbClr val="000000"/>
                </a:solidFill>
                <a:latin typeface="+mj-lt"/>
              </a:rPr>
              <a:t>with </a:t>
            </a:r>
            <a:r>
              <a:rPr lang="en-ZA" sz="900" kern="1400" dirty="0" smtClean="0">
                <a:solidFill>
                  <a:srgbClr val="000000"/>
                </a:solidFill>
                <a:latin typeface="+mj-lt"/>
              </a:rPr>
              <a:t>severe to profound </a:t>
            </a:r>
            <a:r>
              <a:rPr lang="en-ZA" sz="900" kern="1400" dirty="0">
                <a:solidFill>
                  <a:srgbClr val="000000"/>
                </a:solidFill>
                <a:latin typeface="+mj-lt"/>
              </a:rPr>
              <a:t>intellectual disability  towards optimal levels of independence</a:t>
            </a:r>
            <a:r>
              <a:rPr lang="en-ZA" sz="900" kern="1400" dirty="0" smtClean="0">
                <a:solidFill>
                  <a:srgbClr val="000000"/>
                </a:solidFill>
                <a:latin typeface="+mj-lt"/>
              </a:rPr>
              <a:t>.</a:t>
            </a:r>
          </a:p>
          <a:p>
            <a:endParaRPr lang="en-ZA" sz="900" kern="1400" dirty="0">
              <a:solidFill>
                <a:srgbClr val="000000"/>
              </a:solidFill>
              <a:latin typeface="+mj-lt"/>
            </a:endParaRPr>
          </a:p>
          <a:p>
            <a:endParaRPr lang="en-ZA" sz="900" kern="1400" dirty="0" smtClean="0">
              <a:solidFill>
                <a:srgbClr val="000000"/>
              </a:solidFill>
              <a:latin typeface="+mj-lt"/>
            </a:endParaRPr>
          </a:p>
          <a:p>
            <a:endParaRPr lang="en-ZA" sz="900" kern="1400" dirty="0">
              <a:solidFill>
                <a:srgbClr val="000000"/>
              </a:solidFill>
              <a:latin typeface="+mj-lt"/>
            </a:endParaRPr>
          </a:p>
          <a:p>
            <a:endParaRPr lang="en-ZA" sz="900" kern="1400" dirty="0" smtClean="0">
              <a:solidFill>
                <a:srgbClr val="000000"/>
              </a:solidFill>
              <a:latin typeface="+mj-lt"/>
            </a:endParaRPr>
          </a:p>
          <a:p>
            <a:endParaRPr lang="en-ZA" sz="900" kern="1400" dirty="0">
              <a:solidFill>
                <a:srgbClr val="000000"/>
              </a:solidFill>
              <a:latin typeface="+mj-lt"/>
            </a:endParaRPr>
          </a:p>
          <a:p>
            <a:endParaRPr lang="en-ZA" sz="900" kern="1400" dirty="0" smtClean="0">
              <a:solidFill>
                <a:srgbClr val="000000"/>
              </a:solidFill>
              <a:latin typeface="+mj-lt"/>
            </a:endParaRPr>
          </a:p>
          <a:p>
            <a:endParaRPr lang="en-ZA" sz="900" kern="1400" dirty="0">
              <a:solidFill>
                <a:srgbClr val="000000"/>
              </a:solidFill>
              <a:latin typeface="+mj-lt"/>
            </a:endParaRPr>
          </a:p>
          <a:p>
            <a:endParaRPr lang="en-ZA" sz="900" kern="1400" dirty="0" smtClean="0">
              <a:solidFill>
                <a:srgbClr val="000000"/>
              </a:solidFill>
              <a:latin typeface="+mj-lt"/>
            </a:endParaRPr>
          </a:p>
          <a:p>
            <a:endParaRPr lang="en-ZA" sz="900" kern="1400" dirty="0">
              <a:solidFill>
                <a:srgbClr val="000000"/>
              </a:solidFill>
              <a:latin typeface="+mj-lt"/>
            </a:endParaRPr>
          </a:p>
          <a:p>
            <a:endParaRPr lang="en-ZA" sz="900" kern="1400" dirty="0" smtClean="0">
              <a:solidFill>
                <a:srgbClr val="000000"/>
              </a:solidFill>
              <a:latin typeface="+mj-lt"/>
            </a:endParaRPr>
          </a:p>
          <a:p>
            <a:endParaRPr lang="en-ZA" sz="900" kern="1400" dirty="0">
              <a:solidFill>
                <a:srgbClr val="000000"/>
              </a:solidFill>
              <a:latin typeface="+mj-lt"/>
            </a:endParaRPr>
          </a:p>
          <a:p>
            <a:endParaRPr lang="en-ZA" sz="900" kern="1400" dirty="0" smtClean="0">
              <a:solidFill>
                <a:srgbClr val="000000"/>
              </a:solidFill>
              <a:latin typeface="+mj-lt"/>
            </a:endParaRPr>
          </a:p>
          <a:p>
            <a:endParaRPr lang="en-ZA" sz="900" kern="1400" dirty="0">
              <a:solidFill>
                <a:srgbClr val="000000"/>
              </a:solidFill>
              <a:latin typeface="+mj-lt"/>
            </a:endParaRPr>
          </a:p>
          <a:p>
            <a:endParaRPr lang="en-ZA" sz="900" kern="1400" dirty="0">
              <a:solidFill>
                <a:srgbClr val="000000"/>
              </a:solidFill>
              <a:latin typeface="+mj-lt"/>
            </a:endParaRPr>
          </a:p>
          <a:p>
            <a:pPr algn="ctr"/>
            <a:r>
              <a:rPr lang="en-ZA" sz="1100" b="1" i="1" u="sng" kern="1400" dirty="0">
                <a:solidFill>
                  <a:srgbClr val="006600"/>
                </a:solidFill>
              </a:rPr>
              <a:t>CAREGIVERS SUPPORT GROUPS</a:t>
            </a:r>
            <a:endParaRPr lang="en-ZA" sz="1100" kern="1400" dirty="0">
              <a:solidFill>
                <a:srgbClr val="000000"/>
              </a:solidFill>
            </a:endParaRPr>
          </a:p>
          <a:p>
            <a:pPr algn="ctr"/>
            <a:r>
              <a:rPr lang="en-ZA" sz="1100" b="1" i="1" u="sng" kern="1400" dirty="0">
                <a:solidFill>
                  <a:srgbClr val="009900"/>
                </a:solidFill>
              </a:rPr>
              <a:t> </a:t>
            </a:r>
            <a:endParaRPr lang="en-ZA" sz="1100" kern="1400" dirty="0">
              <a:solidFill>
                <a:srgbClr val="000000"/>
              </a:solidFill>
            </a:endParaRPr>
          </a:p>
          <a:p>
            <a:r>
              <a:rPr lang="en-ZA" sz="900" kern="1400" dirty="0">
                <a:solidFill>
                  <a:srgbClr val="000000"/>
                </a:solidFill>
                <a:latin typeface="+mj-lt"/>
              </a:rPr>
              <a:t>The focus is to support and educate caregivers on self-care skills and management of </a:t>
            </a:r>
            <a:r>
              <a:rPr lang="en-ZA" sz="900" kern="1400" dirty="0" smtClean="0">
                <a:solidFill>
                  <a:srgbClr val="000000"/>
                </a:solidFill>
                <a:latin typeface="+mj-lt"/>
              </a:rPr>
              <a:t>different </a:t>
            </a:r>
            <a:r>
              <a:rPr lang="en-ZA" sz="900" kern="1400" dirty="0">
                <a:solidFill>
                  <a:srgbClr val="000000"/>
                </a:solidFill>
                <a:latin typeface="+mj-lt"/>
              </a:rPr>
              <a:t>disabilities.</a:t>
            </a:r>
          </a:p>
          <a:p>
            <a:r>
              <a:rPr lang="en-ZA" sz="900" kern="1400" dirty="0">
                <a:solidFill>
                  <a:srgbClr val="006600"/>
                </a:solidFill>
                <a:latin typeface="+mj-lt"/>
              </a:rPr>
              <a:t> </a:t>
            </a:r>
            <a:endParaRPr lang="en-ZA" sz="900" kern="1400" dirty="0">
              <a:solidFill>
                <a:srgbClr val="000000"/>
              </a:solidFill>
              <a:latin typeface="+mj-lt"/>
            </a:endParaRPr>
          </a:p>
          <a:p>
            <a:pPr algn="ctr"/>
            <a:r>
              <a:rPr lang="en-ZA" sz="1100" b="1" i="1" u="sng" kern="1400" dirty="0">
                <a:solidFill>
                  <a:srgbClr val="006600"/>
                </a:solidFill>
              </a:rPr>
              <a:t>AWARENESS </a:t>
            </a:r>
            <a:r>
              <a:rPr lang="en-ZA" sz="1100" b="1" i="1" u="sng" kern="1400" dirty="0" smtClean="0">
                <a:solidFill>
                  <a:srgbClr val="006600"/>
                </a:solidFill>
              </a:rPr>
              <a:t>CAMPAIGN</a:t>
            </a:r>
          </a:p>
          <a:p>
            <a:pPr algn="ctr"/>
            <a:endParaRPr lang="en-ZA" sz="800" kern="1400" dirty="0">
              <a:solidFill>
                <a:srgbClr val="000000"/>
              </a:solidFill>
            </a:endParaRPr>
          </a:p>
          <a:p>
            <a:pPr>
              <a:spcAft>
                <a:spcPts val="598"/>
              </a:spcAft>
            </a:pPr>
            <a:r>
              <a:rPr lang="en-ZA" sz="900" kern="1400" dirty="0">
                <a:solidFill>
                  <a:srgbClr val="000000"/>
                </a:solidFill>
                <a:latin typeface="+mj-lt"/>
              </a:rPr>
              <a:t>Awareness campaigns are organised in line with national themes determined by the SA Federation of Mental Health. The focus is on creating </a:t>
            </a:r>
            <a:r>
              <a:rPr lang="en-ZA" sz="900" kern="1400" dirty="0" smtClean="0">
                <a:solidFill>
                  <a:srgbClr val="000000"/>
                </a:solidFill>
                <a:latin typeface="+mj-lt"/>
              </a:rPr>
              <a:t>awareness </a:t>
            </a:r>
            <a:r>
              <a:rPr lang="en-ZA" sz="900" kern="1400" dirty="0">
                <a:solidFill>
                  <a:srgbClr val="000000"/>
                </a:solidFill>
                <a:latin typeface="+mj-lt"/>
              </a:rPr>
              <a:t>on rights of children with intellectual disabilities. </a:t>
            </a:r>
          </a:p>
          <a:p>
            <a:pPr>
              <a:lnSpc>
                <a:spcPct val="150000"/>
              </a:lnSpc>
              <a:spcAft>
                <a:spcPts val="598"/>
              </a:spcAft>
            </a:pPr>
            <a:r>
              <a:rPr lang="en-ZA" sz="1200" kern="1400" dirty="0">
                <a:solidFill>
                  <a:srgbClr val="000000"/>
                </a:solidFill>
                <a:latin typeface="Rockwell" panose="02060603020205020403" pitchFamily="18" charset="0"/>
              </a:rPr>
              <a:t> </a:t>
            </a:r>
          </a:p>
          <a:p>
            <a:pPr>
              <a:lnSpc>
                <a:spcPct val="130000"/>
              </a:lnSpc>
              <a:spcAft>
                <a:spcPts val="1202"/>
              </a:spcAft>
            </a:pPr>
            <a:r>
              <a:rPr lang="en-ZA" sz="800" kern="1400" dirty="0">
                <a:solidFill>
                  <a:srgbClr val="000000"/>
                </a:solidFill>
                <a:latin typeface="Gill Sans MT" panose="020B0502020104020203" pitchFamily="34" charset="0"/>
              </a:rPr>
              <a:t> </a:t>
            </a:r>
          </a:p>
          <a:p>
            <a:pPr>
              <a:lnSpc>
                <a:spcPct val="150000"/>
              </a:lnSpc>
              <a:spcAft>
                <a:spcPts val="598"/>
              </a:spcAft>
            </a:pPr>
            <a:r>
              <a:rPr lang="en-ZA" sz="1000" kern="1400" dirty="0">
                <a:solidFill>
                  <a:srgbClr val="000000"/>
                </a:solidFill>
                <a:latin typeface="Franklin Gothic Book" panose="020B0503020102020204" pitchFamily="34" charset="0"/>
              </a:rPr>
              <a:t> </a:t>
            </a:r>
          </a:p>
          <a:p>
            <a:pPr>
              <a:lnSpc>
                <a:spcPct val="150000"/>
              </a:lnSpc>
              <a:spcAft>
                <a:spcPts val="598"/>
              </a:spcAft>
            </a:pPr>
            <a:r>
              <a:rPr lang="en-ZA" sz="1000" kern="1400" dirty="0">
                <a:solidFill>
                  <a:srgbClr val="000000"/>
                </a:solidFill>
                <a:latin typeface="Franklin Gothic Book" panose="020B0503020102020204" pitchFamily="34" charset="0"/>
              </a:rPr>
              <a:t> </a:t>
            </a:r>
          </a:p>
          <a:p>
            <a:pPr>
              <a:lnSpc>
                <a:spcPct val="150000"/>
              </a:lnSpc>
              <a:spcAft>
                <a:spcPts val="598"/>
              </a:spcAft>
            </a:pPr>
            <a:r>
              <a:rPr lang="en-ZA" sz="1400" kern="1400" dirty="0">
                <a:solidFill>
                  <a:srgbClr val="000000"/>
                </a:solidFill>
                <a:latin typeface="Rockwell" panose="02060603020205020403"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1"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5" name="Text Box 5"/>
          <p:cNvSpPr txBox="1">
            <a:spLocks noChangeArrowheads="1"/>
          </p:cNvSpPr>
          <p:nvPr/>
        </p:nvSpPr>
        <p:spPr bwMode="auto">
          <a:xfrm>
            <a:off x="7158038" y="128885"/>
            <a:ext cx="2808311" cy="72992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smtClean="0">
              <a:ln>
                <a:noFill/>
              </a:ln>
              <a:solidFill>
                <a:srgbClr val="000000"/>
              </a:solidFill>
              <a:effectLst/>
              <a:latin typeface="+mj-lt"/>
            </a:endParaRPr>
          </a:p>
          <a:p>
            <a:pPr algn="ctr">
              <a:lnSpc>
                <a:spcPct val="125000"/>
              </a:lnSpc>
            </a:pPr>
            <a:r>
              <a:rPr lang="en-ZA" sz="1400" b="1" i="1" u="sng" kern="1400" dirty="0">
                <a:solidFill>
                  <a:srgbClr val="000000"/>
                </a:solidFill>
              </a:rPr>
              <a:t>AREAS OF OPERATION</a:t>
            </a:r>
            <a:endParaRPr lang="en-ZA" sz="1400" kern="1400" dirty="0">
              <a:solidFill>
                <a:srgbClr val="000000"/>
              </a:solidFill>
            </a:endParaRPr>
          </a:p>
          <a:p>
            <a:pPr algn="just">
              <a:lnSpc>
                <a:spcPct val="125000"/>
              </a:lnSpc>
            </a:pPr>
            <a:r>
              <a:rPr lang="en-ZA" sz="900" b="1" kern="1400" dirty="0">
                <a:solidFill>
                  <a:srgbClr val="006600"/>
                </a:solidFill>
                <a:latin typeface="+mj-lt"/>
              </a:rPr>
              <a:t> </a:t>
            </a:r>
            <a:endParaRPr lang="en-ZA" sz="900" kern="1400" dirty="0">
              <a:solidFill>
                <a:srgbClr val="000000"/>
              </a:solidFill>
              <a:latin typeface="+mj-lt"/>
            </a:endParaRPr>
          </a:p>
          <a:p>
            <a:pPr algn="ctr">
              <a:lnSpc>
                <a:spcPct val="125000"/>
              </a:lnSpc>
            </a:pPr>
            <a:r>
              <a:rPr lang="en-ZA" sz="1100" b="1" i="1" u="sng" kern="1400" dirty="0">
                <a:solidFill>
                  <a:srgbClr val="002060"/>
                </a:solidFill>
              </a:rPr>
              <a:t>MOTHERWELL UNIT</a:t>
            </a:r>
            <a:endParaRPr lang="en-ZA" sz="1100" kern="1400" dirty="0">
              <a:solidFill>
                <a:srgbClr val="002060"/>
              </a:solidFill>
            </a:endParaRPr>
          </a:p>
          <a:p>
            <a:pPr algn="ctr">
              <a:lnSpc>
                <a:spcPct val="125000"/>
              </a:lnSpc>
            </a:pPr>
            <a:r>
              <a:rPr lang="en-ZA" sz="900" b="1" kern="1400" dirty="0">
                <a:solidFill>
                  <a:srgbClr val="000000"/>
                </a:solidFill>
                <a:latin typeface="+mj-lt"/>
              </a:rPr>
              <a:t>Two Units operational from this </a:t>
            </a:r>
            <a:r>
              <a:rPr lang="en-ZA" sz="900" b="1" kern="1400" dirty="0" smtClean="0">
                <a:solidFill>
                  <a:srgbClr val="000000"/>
                </a:solidFill>
                <a:latin typeface="+mj-lt"/>
              </a:rPr>
              <a:t>premise</a:t>
            </a:r>
            <a:endParaRPr lang="en-ZA" sz="900" kern="1400" dirty="0">
              <a:solidFill>
                <a:srgbClr val="000000"/>
              </a:solidFill>
              <a:latin typeface="+mj-lt"/>
            </a:endParaRPr>
          </a:p>
          <a:p>
            <a:pPr algn="ctr">
              <a:lnSpc>
                <a:spcPct val="125000"/>
              </a:lnSpc>
            </a:pPr>
            <a:r>
              <a:rPr lang="en-ZA" sz="900" b="1" kern="1400" dirty="0">
                <a:solidFill>
                  <a:srgbClr val="000000"/>
                </a:solidFill>
                <a:latin typeface="+mj-lt"/>
              </a:rPr>
              <a:t>Corner </a:t>
            </a:r>
            <a:r>
              <a:rPr lang="en-ZA" sz="900" b="1" kern="1400" dirty="0" err="1">
                <a:solidFill>
                  <a:srgbClr val="000000"/>
                </a:solidFill>
                <a:latin typeface="+mj-lt"/>
              </a:rPr>
              <a:t>Xabani</a:t>
            </a:r>
            <a:r>
              <a:rPr lang="en-ZA" sz="900" b="1" kern="1400" dirty="0">
                <a:solidFill>
                  <a:srgbClr val="000000"/>
                </a:solidFill>
                <a:latin typeface="+mj-lt"/>
              </a:rPr>
              <a:t> Street &amp; </a:t>
            </a:r>
            <a:r>
              <a:rPr lang="en-ZA" sz="900" b="1" kern="1400" dirty="0" err="1">
                <a:solidFill>
                  <a:srgbClr val="000000"/>
                </a:solidFill>
                <a:latin typeface="+mj-lt"/>
              </a:rPr>
              <a:t>Tyinira</a:t>
            </a:r>
            <a:endParaRPr lang="en-ZA" sz="900" kern="1400" dirty="0">
              <a:solidFill>
                <a:srgbClr val="000000"/>
              </a:solidFill>
              <a:latin typeface="+mj-lt"/>
            </a:endParaRPr>
          </a:p>
          <a:p>
            <a:pPr algn="ctr">
              <a:lnSpc>
                <a:spcPct val="125000"/>
              </a:lnSpc>
            </a:pPr>
            <a:r>
              <a:rPr lang="en-ZA" sz="900" b="1" kern="1400" dirty="0">
                <a:solidFill>
                  <a:srgbClr val="000000"/>
                </a:solidFill>
                <a:latin typeface="+mj-lt"/>
              </a:rPr>
              <a:t>Motherwell </a:t>
            </a:r>
            <a:endParaRPr lang="en-ZA" sz="900" kern="1400" dirty="0">
              <a:solidFill>
                <a:srgbClr val="000000"/>
              </a:solidFill>
              <a:latin typeface="+mj-lt"/>
            </a:endParaRPr>
          </a:p>
          <a:p>
            <a:pPr algn="ctr">
              <a:lnSpc>
                <a:spcPct val="125000"/>
              </a:lnSpc>
            </a:pPr>
            <a:r>
              <a:rPr lang="en-ZA" sz="900" b="1" kern="1400" dirty="0">
                <a:solidFill>
                  <a:srgbClr val="000000"/>
                </a:solidFill>
                <a:latin typeface="+mj-lt"/>
              </a:rPr>
              <a:t>Tel: </a:t>
            </a:r>
            <a:r>
              <a:rPr lang="en-ZA" sz="900" kern="1400" dirty="0">
                <a:solidFill>
                  <a:srgbClr val="000000"/>
                </a:solidFill>
                <a:latin typeface="+mj-lt"/>
              </a:rPr>
              <a:t>(041) 469 1415</a:t>
            </a:r>
          </a:p>
          <a:p>
            <a:pPr algn="ctr">
              <a:lnSpc>
                <a:spcPct val="125000"/>
              </a:lnSpc>
            </a:pPr>
            <a:r>
              <a:rPr lang="en-ZA" sz="900" b="1" kern="1400" dirty="0">
                <a:solidFill>
                  <a:srgbClr val="000000"/>
                </a:solidFill>
                <a:latin typeface="+mj-lt"/>
              </a:rPr>
              <a:t> </a:t>
            </a:r>
            <a:endParaRPr lang="en-ZA" sz="900" kern="1400" dirty="0">
              <a:solidFill>
                <a:srgbClr val="000000"/>
              </a:solidFill>
              <a:latin typeface="+mj-lt"/>
            </a:endParaRPr>
          </a:p>
          <a:p>
            <a:pPr algn="ctr">
              <a:lnSpc>
                <a:spcPct val="125000"/>
              </a:lnSpc>
            </a:pPr>
            <a:r>
              <a:rPr lang="en-ZA" sz="1100" b="1" i="1" u="sng" kern="1400" dirty="0">
                <a:solidFill>
                  <a:srgbClr val="002060"/>
                </a:solidFill>
              </a:rPr>
              <a:t>ZWIDE UNIT </a:t>
            </a:r>
            <a:endParaRPr lang="en-ZA" sz="1100" kern="1400" dirty="0">
              <a:solidFill>
                <a:srgbClr val="002060"/>
              </a:solidFill>
            </a:endParaRPr>
          </a:p>
          <a:p>
            <a:pPr algn="ctr">
              <a:lnSpc>
                <a:spcPct val="125000"/>
              </a:lnSpc>
            </a:pPr>
            <a:r>
              <a:rPr lang="en-ZA" sz="900" b="1" kern="1400" dirty="0">
                <a:solidFill>
                  <a:srgbClr val="000000"/>
                </a:solidFill>
                <a:latin typeface="+mj-lt"/>
              </a:rPr>
              <a:t>50700 Johnson Road </a:t>
            </a:r>
            <a:endParaRPr lang="en-ZA" sz="900" kern="1400" dirty="0">
              <a:solidFill>
                <a:srgbClr val="000000"/>
              </a:solidFill>
              <a:latin typeface="+mj-lt"/>
            </a:endParaRPr>
          </a:p>
          <a:p>
            <a:pPr algn="ctr">
              <a:lnSpc>
                <a:spcPct val="125000"/>
              </a:lnSpc>
            </a:pPr>
            <a:r>
              <a:rPr lang="en-ZA" sz="900" b="1" kern="1400" dirty="0" err="1">
                <a:solidFill>
                  <a:srgbClr val="000000"/>
                </a:solidFill>
                <a:latin typeface="+mj-lt"/>
              </a:rPr>
              <a:t>Zwide</a:t>
            </a:r>
            <a:r>
              <a:rPr lang="en-ZA" sz="900" b="1" kern="1400" dirty="0">
                <a:solidFill>
                  <a:srgbClr val="000000"/>
                </a:solidFill>
                <a:latin typeface="+mj-lt"/>
              </a:rPr>
              <a:t> </a:t>
            </a:r>
            <a:endParaRPr lang="en-ZA" sz="900" kern="1400" dirty="0">
              <a:solidFill>
                <a:srgbClr val="000000"/>
              </a:solidFill>
              <a:latin typeface="+mj-lt"/>
            </a:endParaRPr>
          </a:p>
          <a:p>
            <a:pPr algn="ctr">
              <a:lnSpc>
                <a:spcPct val="125000"/>
              </a:lnSpc>
            </a:pPr>
            <a:r>
              <a:rPr lang="en-ZA" sz="900" b="1" kern="1400" dirty="0">
                <a:solidFill>
                  <a:srgbClr val="000000"/>
                </a:solidFill>
                <a:latin typeface="+mj-lt"/>
              </a:rPr>
              <a:t>Tel: </a:t>
            </a:r>
            <a:r>
              <a:rPr lang="en-ZA" sz="900" kern="1400" dirty="0">
                <a:solidFill>
                  <a:srgbClr val="000000"/>
                </a:solidFill>
                <a:latin typeface="+mj-lt"/>
              </a:rPr>
              <a:t>(041) 464 4009</a:t>
            </a:r>
          </a:p>
          <a:p>
            <a:pPr algn="ctr">
              <a:lnSpc>
                <a:spcPct val="125000"/>
              </a:lnSpc>
            </a:pPr>
            <a:r>
              <a:rPr lang="en-ZA" sz="900" b="1" kern="1400" dirty="0">
                <a:solidFill>
                  <a:srgbClr val="000000"/>
                </a:solidFill>
                <a:latin typeface="+mj-lt"/>
              </a:rPr>
              <a:t> </a:t>
            </a:r>
            <a:endParaRPr lang="en-ZA" sz="900" kern="1400" dirty="0">
              <a:solidFill>
                <a:srgbClr val="000000"/>
              </a:solidFill>
              <a:latin typeface="+mj-lt"/>
            </a:endParaRPr>
          </a:p>
          <a:p>
            <a:pPr algn="ctr">
              <a:lnSpc>
                <a:spcPct val="125000"/>
              </a:lnSpc>
            </a:pPr>
            <a:r>
              <a:rPr lang="en-ZA" sz="1100" b="1" i="1" u="sng" kern="1400" dirty="0">
                <a:solidFill>
                  <a:srgbClr val="002060"/>
                </a:solidFill>
              </a:rPr>
              <a:t>NEW BRIGHTON UNIT </a:t>
            </a:r>
            <a:endParaRPr lang="en-ZA" sz="1100" kern="1400" dirty="0">
              <a:solidFill>
                <a:srgbClr val="002060"/>
              </a:solidFill>
            </a:endParaRPr>
          </a:p>
          <a:p>
            <a:pPr algn="ctr">
              <a:lnSpc>
                <a:spcPct val="125000"/>
              </a:lnSpc>
            </a:pPr>
            <a:r>
              <a:rPr lang="en-ZA" sz="900" b="1" kern="1400" dirty="0">
                <a:solidFill>
                  <a:srgbClr val="000000"/>
                </a:solidFill>
                <a:latin typeface="+mj-lt"/>
              </a:rPr>
              <a:t>573 Ferguson Road</a:t>
            </a:r>
            <a:endParaRPr lang="en-ZA" sz="900" kern="1400" dirty="0">
              <a:solidFill>
                <a:srgbClr val="000000"/>
              </a:solidFill>
              <a:latin typeface="+mj-lt"/>
            </a:endParaRPr>
          </a:p>
          <a:p>
            <a:pPr algn="ctr">
              <a:lnSpc>
                <a:spcPct val="125000"/>
              </a:lnSpc>
            </a:pPr>
            <a:r>
              <a:rPr lang="en-ZA" sz="900" b="1" kern="1400" dirty="0">
                <a:solidFill>
                  <a:srgbClr val="000000"/>
                </a:solidFill>
                <a:latin typeface="+mj-lt"/>
              </a:rPr>
              <a:t>New Brighton </a:t>
            </a:r>
            <a:endParaRPr lang="en-ZA" sz="900" kern="1400" dirty="0">
              <a:solidFill>
                <a:srgbClr val="000000"/>
              </a:solidFill>
              <a:latin typeface="+mj-lt"/>
            </a:endParaRPr>
          </a:p>
          <a:p>
            <a:pPr algn="ctr">
              <a:lnSpc>
                <a:spcPct val="125000"/>
              </a:lnSpc>
            </a:pPr>
            <a:r>
              <a:rPr lang="en-ZA" sz="900" b="1" kern="1400" dirty="0">
                <a:solidFill>
                  <a:srgbClr val="000000"/>
                </a:solidFill>
                <a:latin typeface="+mj-lt"/>
              </a:rPr>
              <a:t>Tel: </a:t>
            </a:r>
            <a:r>
              <a:rPr lang="en-ZA" sz="900" kern="1400" dirty="0">
                <a:solidFill>
                  <a:srgbClr val="000000"/>
                </a:solidFill>
                <a:latin typeface="+mj-lt"/>
              </a:rPr>
              <a:t>(041) 454 1378</a:t>
            </a:r>
          </a:p>
          <a:p>
            <a:pPr algn="ctr">
              <a:lnSpc>
                <a:spcPct val="125000"/>
              </a:lnSpc>
            </a:pPr>
            <a:r>
              <a:rPr lang="en-ZA" sz="900" b="1" kern="1400" dirty="0">
                <a:solidFill>
                  <a:srgbClr val="000000"/>
                </a:solidFill>
                <a:latin typeface="+mj-lt"/>
              </a:rPr>
              <a:t> </a:t>
            </a:r>
            <a:endParaRPr lang="en-ZA" sz="900" kern="1400" dirty="0">
              <a:solidFill>
                <a:srgbClr val="000000"/>
              </a:solidFill>
              <a:latin typeface="+mj-lt"/>
            </a:endParaRPr>
          </a:p>
          <a:p>
            <a:pPr algn="ctr">
              <a:lnSpc>
                <a:spcPct val="125000"/>
              </a:lnSpc>
            </a:pPr>
            <a:r>
              <a:rPr lang="en-ZA" sz="1100" b="1" i="1" u="sng" kern="1400" dirty="0">
                <a:solidFill>
                  <a:srgbClr val="002060"/>
                </a:solidFill>
              </a:rPr>
              <a:t>GELVANDALE UNIT</a:t>
            </a:r>
            <a:endParaRPr lang="en-ZA" sz="1100" kern="1400" dirty="0">
              <a:solidFill>
                <a:srgbClr val="002060"/>
              </a:solidFill>
            </a:endParaRPr>
          </a:p>
          <a:p>
            <a:pPr algn="ctr">
              <a:lnSpc>
                <a:spcPct val="125000"/>
              </a:lnSpc>
            </a:pPr>
            <a:r>
              <a:rPr lang="en-ZA" sz="900" b="1" kern="1400" dirty="0">
                <a:solidFill>
                  <a:srgbClr val="000000"/>
                </a:solidFill>
                <a:latin typeface="+mj-lt"/>
              </a:rPr>
              <a:t>Corner </a:t>
            </a:r>
            <a:r>
              <a:rPr lang="en-ZA" sz="900" b="1" kern="1400" dirty="0" err="1">
                <a:solidFill>
                  <a:srgbClr val="000000"/>
                </a:solidFill>
                <a:latin typeface="+mj-lt"/>
              </a:rPr>
              <a:t>Bettlestone</a:t>
            </a:r>
            <a:r>
              <a:rPr lang="en-ZA" sz="900" b="1" kern="1400" dirty="0">
                <a:solidFill>
                  <a:srgbClr val="000000"/>
                </a:solidFill>
                <a:latin typeface="+mj-lt"/>
              </a:rPr>
              <a:t> and </a:t>
            </a:r>
            <a:endParaRPr lang="en-ZA" sz="900" kern="1400" dirty="0">
              <a:solidFill>
                <a:srgbClr val="000000"/>
              </a:solidFill>
              <a:latin typeface="+mj-lt"/>
            </a:endParaRPr>
          </a:p>
          <a:p>
            <a:pPr algn="ctr">
              <a:lnSpc>
                <a:spcPct val="125000"/>
              </a:lnSpc>
            </a:pPr>
            <a:r>
              <a:rPr lang="en-ZA" sz="900" b="1" kern="1400" dirty="0">
                <a:solidFill>
                  <a:srgbClr val="000000"/>
                </a:solidFill>
                <a:latin typeface="+mj-lt"/>
              </a:rPr>
              <a:t>Kobus Road</a:t>
            </a:r>
            <a:endParaRPr lang="en-ZA" sz="900" kern="1400" dirty="0">
              <a:solidFill>
                <a:srgbClr val="000000"/>
              </a:solidFill>
              <a:latin typeface="+mj-lt"/>
            </a:endParaRPr>
          </a:p>
          <a:p>
            <a:pPr algn="ctr">
              <a:lnSpc>
                <a:spcPct val="125000"/>
              </a:lnSpc>
            </a:pPr>
            <a:r>
              <a:rPr lang="en-ZA" sz="900" b="1" kern="1400" dirty="0" err="1">
                <a:solidFill>
                  <a:srgbClr val="000000"/>
                </a:solidFill>
                <a:latin typeface="+mj-lt"/>
              </a:rPr>
              <a:t>Gelvandale</a:t>
            </a:r>
            <a:r>
              <a:rPr lang="en-ZA" sz="900" b="1" kern="1400" dirty="0">
                <a:solidFill>
                  <a:srgbClr val="000000"/>
                </a:solidFill>
                <a:latin typeface="+mj-lt"/>
              </a:rPr>
              <a:t> </a:t>
            </a:r>
            <a:endParaRPr lang="en-ZA" sz="900" kern="1400" dirty="0">
              <a:solidFill>
                <a:srgbClr val="000000"/>
              </a:solidFill>
              <a:latin typeface="+mj-lt"/>
            </a:endParaRPr>
          </a:p>
          <a:p>
            <a:pPr algn="ctr">
              <a:lnSpc>
                <a:spcPct val="125000"/>
              </a:lnSpc>
            </a:pPr>
            <a:r>
              <a:rPr lang="en-ZA" sz="900" kern="1400" dirty="0">
                <a:solidFill>
                  <a:srgbClr val="000000"/>
                </a:solidFill>
                <a:latin typeface="+mj-lt"/>
              </a:rPr>
              <a:t> </a:t>
            </a:r>
            <a:endParaRPr lang="en-ZA" sz="900" kern="1400" dirty="0" smtClean="0">
              <a:solidFill>
                <a:srgbClr val="000000"/>
              </a:solidFill>
              <a:latin typeface="+mj-lt"/>
            </a:endParaRPr>
          </a:p>
          <a:p>
            <a:pPr algn="ctr">
              <a:lnSpc>
                <a:spcPct val="125000"/>
              </a:lnSpc>
            </a:pPr>
            <a:endParaRPr lang="en-ZA" sz="900" kern="1400" dirty="0">
              <a:solidFill>
                <a:srgbClr val="000000"/>
              </a:solidFill>
              <a:latin typeface="+mj-lt"/>
            </a:endParaRPr>
          </a:p>
          <a:p>
            <a:pPr algn="ctr">
              <a:lnSpc>
                <a:spcPct val="125000"/>
              </a:lnSpc>
            </a:pPr>
            <a:r>
              <a:rPr lang="en-ZA" sz="900" kern="1400" dirty="0">
                <a:solidFill>
                  <a:srgbClr val="000000"/>
                </a:solidFill>
                <a:latin typeface="+mj-lt"/>
              </a:rPr>
              <a:t>The five </a:t>
            </a:r>
            <a:r>
              <a:rPr lang="en-ZA" sz="900" b="1" kern="1400" dirty="0" err="1" smtClean="0">
                <a:solidFill>
                  <a:srgbClr val="000000"/>
                </a:solidFill>
              </a:rPr>
              <a:t>Qaqamba</a:t>
            </a:r>
            <a:r>
              <a:rPr lang="en-ZA" sz="900" b="1" kern="1400" dirty="0" smtClean="0">
                <a:solidFill>
                  <a:srgbClr val="000000"/>
                </a:solidFill>
              </a:rPr>
              <a:t> Special Education &amp; Care Centre </a:t>
            </a:r>
          </a:p>
          <a:p>
            <a:pPr algn="ctr">
              <a:lnSpc>
                <a:spcPct val="125000"/>
              </a:lnSpc>
            </a:pPr>
            <a:r>
              <a:rPr lang="en-ZA" sz="900" kern="1400" dirty="0" smtClean="0">
                <a:solidFill>
                  <a:srgbClr val="000000"/>
                </a:solidFill>
                <a:latin typeface="+mj-lt"/>
              </a:rPr>
              <a:t>are </a:t>
            </a:r>
            <a:r>
              <a:rPr lang="en-ZA" sz="900" kern="1400" dirty="0">
                <a:solidFill>
                  <a:srgbClr val="000000"/>
                </a:solidFill>
                <a:latin typeface="+mj-lt"/>
              </a:rPr>
              <a:t>project managed by a social worker </a:t>
            </a:r>
            <a:r>
              <a:rPr lang="en-ZA" sz="900" b="1" kern="1400" dirty="0" err="1" smtClean="0">
                <a:solidFill>
                  <a:srgbClr val="000000"/>
                </a:solidFill>
                <a:latin typeface="+mj-lt"/>
              </a:rPr>
              <a:t>Abonga</a:t>
            </a:r>
            <a:r>
              <a:rPr lang="en-ZA" sz="900" b="1" kern="1400" dirty="0" smtClean="0">
                <a:solidFill>
                  <a:srgbClr val="000000"/>
                </a:solidFill>
                <a:latin typeface="+mj-lt"/>
              </a:rPr>
              <a:t> </a:t>
            </a:r>
            <a:r>
              <a:rPr lang="en-ZA" sz="900" b="1" kern="1400" dirty="0" err="1" smtClean="0">
                <a:solidFill>
                  <a:srgbClr val="000000"/>
                </a:solidFill>
                <a:latin typeface="+mj-lt"/>
              </a:rPr>
              <a:t>Landu</a:t>
            </a:r>
            <a:r>
              <a:rPr lang="en-ZA" sz="900" kern="1400" dirty="0" smtClean="0">
                <a:solidFill>
                  <a:srgbClr val="000000"/>
                </a:solidFill>
                <a:latin typeface="+mj-lt"/>
              </a:rPr>
              <a:t>. </a:t>
            </a:r>
            <a:r>
              <a:rPr lang="en-ZA" sz="900" kern="1400" dirty="0">
                <a:solidFill>
                  <a:srgbClr val="000000"/>
                </a:solidFill>
                <a:latin typeface="+mj-lt"/>
              </a:rPr>
              <a:t>She visits the Neighbourhood Units on a weekly basis. For more information she can be contacted on</a:t>
            </a:r>
            <a:r>
              <a:rPr lang="en-ZA" sz="900" kern="1400" dirty="0" smtClean="0">
                <a:solidFill>
                  <a:srgbClr val="000000"/>
                </a:solidFill>
                <a:latin typeface="+mj-lt"/>
              </a:rPr>
              <a:t>: </a:t>
            </a:r>
          </a:p>
          <a:p>
            <a:pPr algn="ctr">
              <a:lnSpc>
                <a:spcPct val="125000"/>
              </a:lnSpc>
            </a:pPr>
            <a:r>
              <a:rPr lang="en-ZA" sz="900" kern="1400" dirty="0" smtClean="0">
                <a:solidFill>
                  <a:srgbClr val="000000"/>
                </a:solidFill>
                <a:latin typeface="+mj-lt"/>
              </a:rPr>
              <a:t>(041) 365 0502.</a:t>
            </a:r>
            <a:endParaRPr lang="en-ZA" sz="900" kern="1400" dirty="0">
              <a:solidFill>
                <a:srgbClr val="000000"/>
              </a:solidFill>
              <a:latin typeface="+mj-lt"/>
            </a:endParaRPr>
          </a:p>
          <a:p>
            <a:pPr algn="ctr">
              <a:lnSpc>
                <a:spcPct val="125000"/>
              </a:lnSpc>
            </a:pPr>
            <a:r>
              <a:rPr lang="en-ZA" sz="900" kern="1400" dirty="0">
                <a:solidFill>
                  <a:srgbClr val="000000"/>
                </a:solidFill>
                <a:latin typeface="+mj-lt"/>
              </a:rPr>
              <a:t> </a:t>
            </a:r>
          </a:p>
          <a:p>
            <a:pPr algn="ctr">
              <a:lnSpc>
                <a:spcPct val="125000"/>
              </a:lnSpc>
            </a:pPr>
            <a:r>
              <a:rPr lang="en-ZA" sz="900" b="1" kern="1400" dirty="0">
                <a:solidFill>
                  <a:srgbClr val="000000"/>
                </a:solidFill>
                <a:latin typeface="+mj-lt"/>
              </a:rPr>
              <a:t> </a:t>
            </a:r>
            <a:endParaRPr lang="en-ZA" sz="900" kern="1400" dirty="0">
              <a:solidFill>
                <a:srgbClr val="000000"/>
              </a:solidFill>
              <a:latin typeface="+mj-lt"/>
            </a:endParaRPr>
          </a:p>
          <a:p>
            <a:pPr>
              <a:lnSpc>
                <a:spcPct val="125000"/>
              </a:lnSpc>
              <a:spcAft>
                <a:spcPts val="598"/>
              </a:spcAft>
            </a:pPr>
            <a:endParaRPr lang="en-ZA" sz="900" kern="1400" dirty="0" smtClean="0">
              <a:solidFill>
                <a:srgbClr val="000000"/>
              </a:solidFill>
              <a:latin typeface="+mj-lt"/>
            </a:endParaRPr>
          </a:p>
          <a:p>
            <a:pPr>
              <a:lnSpc>
                <a:spcPct val="125000"/>
              </a:lnSpc>
              <a:spcAft>
                <a:spcPts val="598"/>
              </a:spcAft>
            </a:pPr>
            <a:endParaRPr lang="en-ZA" sz="900" kern="1400" dirty="0">
              <a:solidFill>
                <a:srgbClr val="000000"/>
              </a:solidFill>
              <a:latin typeface="+mj-lt"/>
            </a:endParaRPr>
          </a:p>
          <a:p>
            <a:pPr algn="ctr">
              <a:lnSpc>
                <a:spcPct val="125000"/>
              </a:lnSpc>
              <a:spcAft>
                <a:spcPts val="598"/>
              </a:spcAft>
            </a:pPr>
            <a:endParaRPr lang="en-ZA" sz="900" kern="1400" dirty="0" smtClean="0">
              <a:solidFill>
                <a:srgbClr val="000000"/>
              </a:solidFill>
              <a:latin typeface="+mj-lt"/>
            </a:endParaRPr>
          </a:p>
          <a:p>
            <a:pPr algn="ctr">
              <a:lnSpc>
                <a:spcPct val="125000"/>
              </a:lnSpc>
              <a:spcAft>
                <a:spcPts val="598"/>
              </a:spcAft>
            </a:pPr>
            <a:r>
              <a:rPr lang="en-ZA" sz="1100" kern="1400" dirty="0" smtClean="0">
                <a:solidFill>
                  <a:srgbClr val="000000"/>
                </a:solidFill>
                <a:latin typeface="+mj-lt"/>
              </a:rPr>
              <a:t>Volunteer </a:t>
            </a:r>
            <a:r>
              <a:rPr lang="en-ZA" sz="1100" kern="1400" dirty="0">
                <a:solidFill>
                  <a:srgbClr val="000000"/>
                </a:solidFill>
                <a:latin typeface="+mj-lt"/>
              </a:rPr>
              <a:t>some time to assist with the daily      programme. By supporting us with cash </a:t>
            </a:r>
            <a:r>
              <a:rPr lang="en-ZA" sz="1100" kern="1400" dirty="0" smtClean="0">
                <a:solidFill>
                  <a:srgbClr val="000000"/>
                </a:solidFill>
                <a:latin typeface="+mj-lt"/>
              </a:rPr>
              <a:t>or       in-kind </a:t>
            </a:r>
            <a:r>
              <a:rPr lang="en-ZA" sz="1100" kern="1400" dirty="0">
                <a:solidFill>
                  <a:srgbClr val="000000"/>
                </a:solidFill>
                <a:latin typeface="+mj-lt"/>
              </a:rPr>
              <a:t>donations to sustain our </a:t>
            </a:r>
            <a:r>
              <a:rPr lang="en-ZA" sz="1100" kern="1400" dirty="0" smtClean="0">
                <a:solidFill>
                  <a:srgbClr val="000000"/>
                </a:solidFill>
                <a:latin typeface="+mj-lt"/>
              </a:rPr>
              <a:t>Centres.</a:t>
            </a:r>
            <a:endParaRPr lang="en-ZA" sz="1100" kern="1400" dirty="0">
              <a:solidFill>
                <a:srgbClr val="000000"/>
              </a:solidFill>
              <a:latin typeface="+mj-lt"/>
            </a:endParaRPr>
          </a:p>
          <a:p>
            <a:pPr>
              <a:lnSpc>
                <a:spcPct val="150000"/>
              </a:lnSpc>
              <a:spcAft>
                <a:spcPts val="598"/>
              </a:spcAft>
            </a:pPr>
            <a:r>
              <a:rPr lang="en-ZA" sz="1050" kern="1400" dirty="0">
                <a:solidFill>
                  <a:srgbClr val="000000"/>
                </a:solidFill>
                <a:latin typeface="Rockwell" panose="02060603020205020403" pitchFamily="18" charset="0"/>
              </a:rPr>
              <a:t> </a:t>
            </a:r>
          </a:p>
          <a:p>
            <a:pPr>
              <a:lnSpc>
                <a:spcPct val="150000"/>
              </a:lnSpc>
              <a:spcAft>
                <a:spcPts val="598"/>
              </a:spcAft>
            </a:pPr>
            <a:r>
              <a:rPr lang="en-ZA" sz="1000" kern="1400" dirty="0">
                <a:solidFill>
                  <a:srgbClr val="000000"/>
                </a:solidFill>
                <a:latin typeface="Franklin Gothic Book" panose="020B0503020102020204" pitchFamily="34" charset="0"/>
              </a:rPr>
              <a:t> </a:t>
            </a:r>
          </a:p>
          <a:p>
            <a:pPr>
              <a:lnSpc>
                <a:spcPct val="150000"/>
              </a:lnSpc>
              <a:spcAft>
                <a:spcPts val="598"/>
              </a:spcAft>
            </a:pPr>
            <a:r>
              <a:rPr lang="en-ZA" sz="1400" kern="1400" dirty="0">
                <a:solidFill>
                  <a:srgbClr val="000000"/>
                </a:solidFill>
                <a:latin typeface="Rockwell" panose="02060603020205020403"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1"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smtClean="0">
              <a:ln>
                <a:noFill/>
              </a:ln>
              <a:solidFill>
                <a:srgbClr val="000000"/>
              </a:solidFill>
              <a:effectLst/>
              <a:latin typeface="Verdan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393" y="5398368"/>
            <a:ext cx="2620889" cy="2022047"/>
          </a:xfrm>
          <a:prstGeom prst="rect">
            <a:avLst/>
          </a:prstGeom>
          <a:ln w="38100" cap="sq">
            <a:solidFill>
              <a:schemeClr val="accent1">
                <a:lumMod val="50000"/>
              </a:schemeClr>
            </a:solidFill>
            <a:miter lim="800000"/>
          </a:ln>
        </p:spPr>
      </p:pic>
      <p:pic>
        <p:nvPicPr>
          <p:cNvPr id="8" name="Picture 7"/>
          <p:cNvPicPr>
            <a:picLocks noChangeAspect="1"/>
          </p:cNvPicPr>
          <p:nvPr/>
        </p:nvPicPr>
        <p:blipFill rotWithShape="1">
          <a:blip r:embed="rId4">
            <a:extLst>
              <a:ext uri="{28A0092B-C50C-407E-A947-70E740481C1C}">
                <a14:useLocalDpi xmlns:a14="http://schemas.microsoft.com/office/drawing/2010/main" val="0"/>
              </a:ext>
            </a:extLst>
          </a:blip>
          <a:srcRect l="21945" r="18255"/>
          <a:stretch/>
        </p:blipFill>
        <p:spPr>
          <a:xfrm>
            <a:off x="193055" y="5398368"/>
            <a:ext cx="2647564" cy="2104456"/>
          </a:xfrm>
          <a:prstGeom prst="rect">
            <a:avLst/>
          </a:prstGeom>
          <a:ln>
            <a:noFill/>
          </a:ln>
          <a:effectLst>
            <a:softEdge rad="112500"/>
          </a:effectLst>
        </p:spPr>
      </p:pic>
      <p:sp>
        <p:nvSpPr>
          <p:cNvPr id="19" name="Text Box 3"/>
          <p:cNvSpPr txBox="1">
            <a:spLocks noChangeArrowheads="1"/>
          </p:cNvSpPr>
          <p:nvPr/>
        </p:nvSpPr>
        <p:spPr bwMode="auto">
          <a:xfrm>
            <a:off x="7254029" y="5610345"/>
            <a:ext cx="2556857" cy="840251"/>
          </a:xfrm>
          <a:prstGeom prst="rect">
            <a:avLst/>
          </a:prstGeom>
          <a:gradFill flip="none" rotWithShape="1">
            <a:gsLst>
              <a:gs pos="0">
                <a:schemeClr val="accent1">
                  <a:lumMod val="40000"/>
                  <a:lumOff val="60000"/>
                </a:schemeClr>
              </a:gs>
              <a:gs pos="43000">
                <a:schemeClr val="accent1">
                  <a:lumMod val="95000"/>
                  <a:lumOff val="5000"/>
                </a:schemeClr>
              </a:gs>
              <a:gs pos="100000">
                <a:schemeClr val="accent1">
                  <a:lumMod val="60000"/>
                </a:schemeClr>
              </a:gs>
            </a:gsLst>
            <a:path path="circle">
              <a:fillToRect l="50000" t="130000" r="50000" b="-30000"/>
            </a:path>
            <a:tileRect/>
          </a:gradFill>
          <a:ln w="57150" cap="rnd" algn="in">
            <a:noFill/>
            <a:round/>
            <a:headEnd/>
            <a:tailEnd/>
          </a:ln>
          <a:effectLs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lang="en-ZA" altLang="en-US" sz="800" dirty="0">
              <a:solidFill>
                <a:srgbClr val="000000"/>
              </a:solidFill>
              <a:latin typeface="Verdana" panose="020B0604030504040204" pitchFamily="34" charset="0"/>
            </a:endParaRPr>
          </a:p>
          <a:p>
            <a:pPr lvl="0" algn="ctr" eaLnBrk="0" fontAlgn="base" hangingPunct="0">
              <a:spcBef>
                <a:spcPct val="0"/>
              </a:spcBef>
              <a:spcAft>
                <a:spcPct val="0"/>
              </a:spcAft>
            </a:pPr>
            <a:r>
              <a:rPr lang="en-US" altLang="en-US" b="1" i="1" u="sng" dirty="0" smtClean="0">
                <a:solidFill>
                  <a:prstClr val="black"/>
                </a:solidFill>
                <a:latin typeface="Century Schoolbook" panose="02040604050505020304" pitchFamily="18" charset="0"/>
              </a:rPr>
              <a:t>HOW CAN YOU HELP</a:t>
            </a:r>
            <a:r>
              <a:rPr lang="en-US" altLang="en-US" b="1" i="1" dirty="0" smtClean="0">
                <a:solidFill>
                  <a:prstClr val="black"/>
                </a:solidFill>
                <a:latin typeface="Century Schoolbook" panose="02040604050505020304" pitchFamily="18" charset="0"/>
              </a:rPr>
              <a:t>  ??????</a:t>
            </a:r>
            <a:endParaRPr lang="en-US" altLang="en-US" b="1" i="1" dirty="0">
              <a:solidFill>
                <a:prstClr val="black"/>
              </a:solidFill>
              <a:latin typeface="Century Schoolbook" panose="020406040505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ZA" altLang="en-US" sz="800" i="0" u="none" strike="noStrike" cap="none" normalizeH="0" baseline="0" dirty="0" smtClean="0">
              <a:ln>
                <a:noFill/>
              </a:ln>
              <a:solidFill>
                <a:srgbClr val="000000"/>
              </a:solidFill>
              <a:effectLst/>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ZA" altLang="en-US" sz="800" i="0" u="none" strike="noStrike" cap="none" normalizeH="0" baseline="0" dirty="0" smtClean="0">
              <a:ln>
                <a:noFill/>
              </a:ln>
              <a:solidFill>
                <a:srgbClr val="000000"/>
              </a:solidFill>
              <a:effectLst/>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ZA" altLang="en-US" sz="800" i="0" u="none" strike="noStrike" cap="none" normalizeH="0" baseline="0" dirty="0" smtClean="0">
              <a:ln>
                <a:noFill/>
              </a:ln>
              <a:solidFill>
                <a:srgbClr val="000000"/>
              </a:solidFill>
              <a:effectLst/>
              <a:latin typeface="Verdan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2200" b="1" i="0" u="none" strike="noStrike" cap="none" normalizeH="0" baseline="0" dirty="0" smtClean="0">
              <a:ln>
                <a:noFill/>
              </a:ln>
              <a:solidFill>
                <a:srgbClr val="336600"/>
              </a:solidFill>
              <a:effectLst/>
              <a:latin typeface="Cooper Black" panose="0208090404030B020404" pitchFamily="18" charset="0"/>
            </a:endParaRPr>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02902" y="2378087"/>
            <a:ext cx="2458691" cy="1557507"/>
          </a:xfrm>
          <a:prstGeom prst="rect">
            <a:avLst/>
          </a:prstGeom>
          <a:noFill/>
          <a:ln w="38100" cap="sq">
            <a:solidFill>
              <a:schemeClr val="accent1">
                <a:lumMod val="50000"/>
              </a:schemeClr>
            </a:solidFill>
            <a:miter lim="800000"/>
          </a:ln>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02902" y="2418434"/>
            <a:ext cx="2458691" cy="1532657"/>
          </a:xfrm>
          <a:prstGeom prst="rect">
            <a:avLst/>
          </a:prstGeom>
          <a:ln>
            <a:noFill/>
          </a:ln>
          <a:effectLst>
            <a:softEdge rad="112500"/>
          </a:effectLst>
        </p:spPr>
      </p:pic>
      <p:pic>
        <p:nvPicPr>
          <p:cNvPr id="24" name="Picture 2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02902" y="5830416"/>
            <a:ext cx="2458692" cy="1590000"/>
          </a:xfrm>
          <a:prstGeom prst="rect">
            <a:avLst/>
          </a:prstGeom>
          <a:noFill/>
          <a:ln w="38100" cap="sq">
            <a:solidFill>
              <a:schemeClr val="accent1">
                <a:lumMod val="50000"/>
              </a:schemeClr>
            </a:solidFill>
            <a:miter lim="800000"/>
          </a:ln>
        </p:spPr>
      </p:pic>
      <p:pic>
        <p:nvPicPr>
          <p:cNvPr id="12" name="Picture 11"/>
          <p:cNvPicPr>
            <a:picLocks noChangeAspect="1"/>
          </p:cNvPicPr>
          <p:nvPr/>
        </p:nvPicPr>
        <p:blipFill rotWithShape="1">
          <a:blip r:embed="rId8">
            <a:extLst>
              <a:ext uri="{28A0092B-C50C-407E-A947-70E740481C1C}">
                <a14:useLocalDpi xmlns:a14="http://schemas.microsoft.com/office/drawing/2010/main" val="0"/>
              </a:ext>
            </a:extLst>
          </a:blip>
          <a:srcRect l="3208" t="3423" r="4671" b="5214"/>
          <a:stretch/>
        </p:blipFill>
        <p:spPr>
          <a:xfrm>
            <a:off x="3802902" y="5830416"/>
            <a:ext cx="2458691" cy="1597747"/>
          </a:xfrm>
          <a:prstGeom prst="rect">
            <a:avLst/>
          </a:prstGeom>
          <a:ln>
            <a:noFill/>
          </a:ln>
          <a:effectLst>
            <a:softEdge rad="112500"/>
          </a:effectLst>
        </p:spPr>
      </p:pic>
    </p:spTree>
    <p:extLst>
      <p:ext uri="{BB962C8B-B14F-4D97-AF65-F5344CB8AC3E}">
        <p14:creationId xmlns:p14="http://schemas.microsoft.com/office/powerpoint/2010/main" val="653308231"/>
      </p:ext>
    </p:extLst>
  </p:cSld>
  <p:clrMapOvr>
    <a:masterClrMapping/>
  </p:clrMapOvr>
</p:sld>
</file>

<file path=ppt/theme/theme1.xml><?xml version="1.0" encoding="utf-8"?>
<a:theme xmlns:a="http://schemas.openxmlformats.org/drawingml/2006/main" name="BrochureColor">
  <a:themeElements>
    <a:clrScheme name="BrochureColor">
      <a:dk1>
        <a:sysClr val="windowText" lastClr="000000"/>
      </a:dk1>
      <a:lt1>
        <a:sysClr val="window" lastClr="FFFFFF"/>
      </a:lt1>
      <a:dk2>
        <a:srgbClr val="57443E"/>
      </a:dk2>
      <a:lt2>
        <a:srgbClr val="DDDDDD"/>
      </a:lt2>
      <a:accent1>
        <a:srgbClr val="B2C42A"/>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Calibri-Cambria">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panose="02040503050406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usiness tri-fold brochure" id="{4EBEADC1-CE26-452F-8FA8-81189E657DC0}" vid="{BB712ABB-AED4-4FDD-8D4B-4E94779E23D0}"/>
    </a:ext>
  </a:extLst>
</a:theme>
</file>

<file path=ppt/theme/theme2.xml><?xml version="1.0" encoding="utf-8"?>
<a:theme xmlns:a="http://schemas.openxmlformats.org/drawingml/2006/main" name="Office Theme">
  <a:themeElements>
    <a:clrScheme name="BrochureColor">
      <a:dk1>
        <a:sysClr val="windowText" lastClr="000000"/>
      </a:dk1>
      <a:lt1>
        <a:sysClr val="window" lastClr="FFFFFF"/>
      </a:lt1>
      <a:dk2>
        <a:srgbClr val="57443E"/>
      </a:dk2>
      <a:lt2>
        <a:srgbClr val="DDDDDD"/>
      </a:lt2>
      <a:accent1>
        <a:srgbClr val="B2C42A"/>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Calibri-Cambria">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panose="02040503050406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BrochureColor">
      <a:dk1>
        <a:sysClr val="windowText" lastClr="000000"/>
      </a:dk1>
      <a:lt1>
        <a:sysClr val="window" lastClr="FFFFFF"/>
      </a:lt1>
      <a:dk2>
        <a:srgbClr val="57443E"/>
      </a:dk2>
      <a:lt2>
        <a:srgbClr val="DDDDDD"/>
      </a:lt2>
      <a:accent1>
        <a:srgbClr val="B2C42A"/>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Calibri-Cambria">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panose="02040503050406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58164C57-B46C-4088-AC90-B7208082F2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Business tri-fold brochure</Template>
  <TotalTime>0</TotalTime>
  <Words>385</Words>
  <Application>Microsoft Office PowerPoint</Application>
  <PresentationFormat>Custom</PresentationFormat>
  <Paragraphs>273</Paragraphs>
  <Slides>2</Slides>
  <Notes>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vt:i4>
      </vt:variant>
    </vt:vector>
  </HeadingPairs>
  <TitlesOfParts>
    <vt:vector size="14" baseType="lpstr">
      <vt:lpstr>Arial</vt:lpstr>
      <vt:lpstr>Baskerville Old Face</vt:lpstr>
      <vt:lpstr>Calibri</vt:lpstr>
      <vt:lpstr>Cambria</vt:lpstr>
      <vt:lpstr>Century Schoolbook</vt:lpstr>
      <vt:lpstr>Cooper Black</vt:lpstr>
      <vt:lpstr>Franklin Gothic Book</vt:lpstr>
      <vt:lpstr>Gill Sans MT</vt:lpstr>
      <vt:lpstr>Rockwell</vt:lpstr>
      <vt:lpstr>Verdana</vt:lpstr>
      <vt:lpstr>Wingdings</vt:lpstr>
      <vt:lpstr>BrochureColor</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2017-04-10T10:26:41Z</dcterms:created>
  <dcterms:modified xsi:type="dcterms:W3CDTF">2017-05-11T10:00:54Z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TC031128309991</vt:lpwstr>
  </property>
</Properties>
</file>